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8"/>
  </p:notesMasterIdLst>
  <p:handoutMasterIdLst>
    <p:handoutMasterId r:id="rId9"/>
  </p:handoutMasterIdLst>
  <p:sldIdLst>
    <p:sldId id="258" r:id="rId6"/>
    <p:sldId id="257" r:id="rId7"/>
  </p:sldIdLst>
  <p:sldSz cx="6858000" cy="9906000" type="A4"/>
  <p:notesSz cx="6735763" cy="9866313"/>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42" userDrawn="1">
          <p15:clr>
            <a:srgbClr val="A4A3A4"/>
          </p15:clr>
        </p15:guide>
        <p15:guide id="2" orient="horz" pos="5207" userDrawn="1">
          <p15:clr>
            <a:srgbClr val="A4A3A4"/>
          </p15:clr>
        </p15:guide>
        <p15:guide id="3" pos="2160">
          <p15:clr>
            <a:srgbClr val="A4A3A4"/>
          </p15:clr>
        </p15:guide>
        <p15:guide id="4" orient="horz" pos="37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90771-EAB5-47E7-A0C9-D72DD03C516C}" v="20" dt="2023-01-12T15:53:44.799"/>
    <p1510:client id="{474CBB1C-0447-44A0-9A28-72636D6E06D2}" v="26" dt="2023-01-12T14:03:51.926"/>
    <p1510:client id="{9EE4162F-70B3-4025-B663-B9AF73EAE433}" v="51" dt="2023-01-12T17:06:23.806"/>
    <p1510:client id="{C22A3FBB-912A-D237-2D80-4B0E6EE2E4E0}" v="10" dt="2023-01-12T16:51:13.162"/>
    <p1510:client id="{CB7D85CC-7E72-4C56-85EB-C616665A916C}" v="1" dt="2023-01-12T14:09:34.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198" y="60"/>
      </p:cViewPr>
      <p:guideLst>
        <p:guide orient="horz" pos="5842"/>
        <p:guide orient="horz" pos="5207"/>
        <p:guide pos="2160"/>
        <p:guide orient="horz" pos="375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ann SUZANNE" userId="99b13ea2-afec-4865-8bf4-26ff00adb9a5" providerId="ADAL" clId="{CB7D85CC-7E72-4C56-85EB-C616665A916C}"/>
    <pc:docChg chg="undo custSel modSld">
      <pc:chgData name="Yoann SUZANNE" userId="99b13ea2-afec-4865-8bf4-26ff00adb9a5" providerId="ADAL" clId="{CB7D85CC-7E72-4C56-85EB-C616665A916C}" dt="2023-01-12T15:48:55.067" v="387" actId="20577"/>
      <pc:docMkLst>
        <pc:docMk/>
      </pc:docMkLst>
      <pc:sldChg chg="addSp modSp mod">
        <pc:chgData name="Yoann SUZANNE" userId="99b13ea2-afec-4865-8bf4-26ff00adb9a5" providerId="ADAL" clId="{CB7D85CC-7E72-4C56-85EB-C616665A916C}" dt="2023-01-12T15:16:58.734" v="163" actId="20577"/>
        <pc:sldMkLst>
          <pc:docMk/>
          <pc:sldMk cId="629194853" sldId="257"/>
        </pc:sldMkLst>
        <pc:spChg chg="mod">
          <ac:chgData name="Yoann SUZANNE" userId="99b13ea2-afec-4865-8bf4-26ff00adb9a5" providerId="ADAL" clId="{CB7D85CC-7E72-4C56-85EB-C616665A916C}" dt="2023-01-12T14:09:12.885" v="25" actId="1076"/>
          <ac:spMkLst>
            <pc:docMk/>
            <pc:sldMk cId="629194853" sldId="257"/>
            <ac:spMk id="4" creationId="{DB8E7714-B8A9-8FEB-58A1-F4B897C65626}"/>
          </ac:spMkLst>
        </pc:spChg>
        <pc:spChg chg="mod">
          <ac:chgData name="Yoann SUZANNE" userId="99b13ea2-afec-4865-8bf4-26ff00adb9a5" providerId="ADAL" clId="{CB7D85CC-7E72-4C56-85EB-C616665A916C}" dt="2023-01-12T14:09:16.532" v="35" actId="1036"/>
          <ac:spMkLst>
            <pc:docMk/>
            <pc:sldMk cId="629194853" sldId="257"/>
            <ac:spMk id="8" creationId="{AE319C34-8B45-C0F8-3F16-3984C91FFE7F}"/>
          </ac:spMkLst>
        </pc:spChg>
        <pc:spChg chg="mod">
          <ac:chgData name="Yoann SUZANNE" userId="99b13ea2-afec-4865-8bf4-26ff00adb9a5" providerId="ADAL" clId="{CB7D85CC-7E72-4C56-85EB-C616665A916C}" dt="2023-01-12T15:16:58.734" v="163" actId="20577"/>
          <ac:spMkLst>
            <pc:docMk/>
            <pc:sldMk cId="629194853" sldId="257"/>
            <ac:spMk id="9" creationId="{D8977F5F-1732-3352-892A-5D39A26AC426}"/>
          </ac:spMkLst>
        </pc:spChg>
        <pc:spChg chg="add mod">
          <ac:chgData name="Yoann SUZANNE" userId="99b13ea2-afec-4865-8bf4-26ff00adb9a5" providerId="ADAL" clId="{CB7D85CC-7E72-4C56-85EB-C616665A916C}" dt="2023-01-12T14:09:36.313" v="48" actId="1076"/>
          <ac:spMkLst>
            <pc:docMk/>
            <pc:sldMk cId="629194853" sldId="257"/>
            <ac:spMk id="10" creationId="{600F3197-CD6A-637B-02D7-B9DE83023DFE}"/>
          </ac:spMkLst>
        </pc:spChg>
        <pc:spChg chg="mod">
          <ac:chgData name="Yoann SUZANNE" userId="99b13ea2-afec-4865-8bf4-26ff00adb9a5" providerId="ADAL" clId="{CB7D85CC-7E72-4C56-85EB-C616665A916C}" dt="2023-01-12T14:09:05.157" v="23" actId="1035"/>
          <ac:spMkLst>
            <pc:docMk/>
            <pc:sldMk cId="629194853" sldId="257"/>
            <ac:spMk id="17" creationId="{26D54526-D3BC-411E-890A-C96B174D1025}"/>
          </ac:spMkLst>
        </pc:spChg>
        <pc:spChg chg="mod">
          <ac:chgData name="Yoann SUZANNE" userId="99b13ea2-afec-4865-8bf4-26ff00adb9a5" providerId="ADAL" clId="{CB7D85CC-7E72-4C56-85EB-C616665A916C}" dt="2023-01-12T14:09:00.504" v="17" actId="1076"/>
          <ac:spMkLst>
            <pc:docMk/>
            <pc:sldMk cId="629194853" sldId="257"/>
            <ac:spMk id="18" creationId="{9643C311-FFEB-46D8-ACC3-8834B5E55D1B}"/>
          </ac:spMkLst>
        </pc:spChg>
        <pc:picChg chg="mod">
          <ac:chgData name="Yoann SUZANNE" userId="99b13ea2-afec-4865-8bf4-26ff00adb9a5" providerId="ADAL" clId="{CB7D85CC-7E72-4C56-85EB-C616665A916C}" dt="2023-01-12T14:09:09.789" v="24" actId="1076"/>
          <ac:picMkLst>
            <pc:docMk/>
            <pc:sldMk cId="629194853" sldId="257"/>
            <ac:picMk id="5" creationId="{CDA1BAC0-48B4-1C0A-5B1E-7D31E9509379}"/>
          </ac:picMkLst>
        </pc:picChg>
        <pc:picChg chg="mod">
          <ac:chgData name="Yoann SUZANNE" userId="99b13ea2-afec-4865-8bf4-26ff00adb9a5" providerId="ADAL" clId="{CB7D85CC-7E72-4C56-85EB-C616665A916C}" dt="2023-01-12T14:08:51.300" v="14" actId="1037"/>
          <ac:picMkLst>
            <pc:docMk/>
            <pc:sldMk cId="629194853" sldId="257"/>
            <ac:picMk id="22" creationId="{2D4B4161-285F-C5D4-2E73-57FB73228BAB}"/>
          </ac:picMkLst>
        </pc:picChg>
        <pc:picChg chg="mod">
          <ac:chgData name="Yoann SUZANNE" userId="99b13ea2-afec-4865-8bf4-26ff00adb9a5" providerId="ADAL" clId="{CB7D85CC-7E72-4C56-85EB-C616665A916C}" dt="2023-01-12T14:09:02.646" v="21" actId="1036"/>
          <ac:picMkLst>
            <pc:docMk/>
            <pc:sldMk cId="629194853" sldId="257"/>
            <ac:picMk id="23" creationId="{96FD1F00-11BC-8C85-F7BF-9F944A4728A6}"/>
          </ac:picMkLst>
        </pc:picChg>
      </pc:sldChg>
      <pc:sldChg chg="modSp mod">
        <pc:chgData name="Yoann SUZANNE" userId="99b13ea2-afec-4865-8bf4-26ff00adb9a5" providerId="ADAL" clId="{CB7D85CC-7E72-4C56-85EB-C616665A916C}" dt="2023-01-12T15:48:55.067" v="387" actId="20577"/>
        <pc:sldMkLst>
          <pc:docMk/>
          <pc:sldMk cId="3619797740" sldId="258"/>
        </pc:sldMkLst>
        <pc:spChg chg="mod">
          <ac:chgData name="Yoann SUZANNE" userId="99b13ea2-afec-4865-8bf4-26ff00adb9a5" providerId="ADAL" clId="{CB7D85CC-7E72-4C56-85EB-C616665A916C}" dt="2023-01-12T15:48:55.067" v="387" actId="20577"/>
          <ac:spMkLst>
            <pc:docMk/>
            <pc:sldMk cId="3619797740" sldId="258"/>
            <ac:spMk id="25" creationId="{7E8D3391-3FBD-ECA7-A151-2C75C60691F2}"/>
          </ac:spMkLst>
        </pc:spChg>
      </pc:sldChg>
    </pc:docChg>
  </pc:docChgLst>
  <pc:docChgLst>
    <pc:chgData name="Hélène MONTAGNON" userId="S::helene.montagnon@societex.com::9e87b8e5-c67b-4543-9568-19f66cc6df91" providerId="AD" clId="Web-{C22A3FBB-912A-D237-2D80-4B0E6EE2E4E0}"/>
    <pc:docChg chg="modSld">
      <pc:chgData name="Hélène MONTAGNON" userId="S::helene.montagnon@societex.com::9e87b8e5-c67b-4543-9568-19f66cc6df91" providerId="AD" clId="Web-{C22A3FBB-912A-D237-2D80-4B0E6EE2E4E0}" dt="2023-01-12T16:51:09.319" v="3" actId="20577"/>
      <pc:docMkLst>
        <pc:docMk/>
      </pc:docMkLst>
      <pc:sldChg chg="modSp">
        <pc:chgData name="Hélène MONTAGNON" userId="S::helene.montagnon@societex.com::9e87b8e5-c67b-4543-9568-19f66cc6df91" providerId="AD" clId="Web-{C22A3FBB-912A-D237-2D80-4B0E6EE2E4E0}" dt="2023-01-12T16:51:09.319" v="3" actId="20577"/>
        <pc:sldMkLst>
          <pc:docMk/>
          <pc:sldMk cId="3619797740" sldId="258"/>
        </pc:sldMkLst>
        <pc:spChg chg="mod">
          <ac:chgData name="Hélène MONTAGNON" userId="S::helene.montagnon@societex.com::9e87b8e5-c67b-4543-9568-19f66cc6df91" providerId="AD" clId="Web-{C22A3FBB-912A-D237-2D80-4B0E6EE2E4E0}" dt="2023-01-12T16:51:09.319" v="3" actId="20577"/>
          <ac:spMkLst>
            <pc:docMk/>
            <pc:sldMk cId="3619797740" sldId="258"/>
            <ac:spMk id="25" creationId="{7E8D3391-3FBD-ECA7-A151-2C75C60691F2}"/>
          </ac:spMkLst>
        </pc:spChg>
      </pc:sldChg>
    </pc:docChg>
  </pc:docChgLst>
  <pc:docChgLst>
    <pc:chgData name="Hélène MONTAGNON" userId="9e87b8e5-c67b-4543-9568-19f66cc6df91" providerId="ADAL" clId="{474CBB1C-0447-44A0-9A28-72636D6E06D2}"/>
    <pc:docChg chg="custSel addSld delSld modSld">
      <pc:chgData name="Hélène MONTAGNON" userId="9e87b8e5-c67b-4543-9568-19f66cc6df91" providerId="ADAL" clId="{474CBB1C-0447-44A0-9A28-72636D6E06D2}" dt="2023-01-12T14:04:22.754" v="413" actId="1076"/>
      <pc:docMkLst>
        <pc:docMk/>
      </pc:docMkLst>
      <pc:sldChg chg="addSp delSp modSp mod">
        <pc:chgData name="Hélène MONTAGNON" userId="9e87b8e5-c67b-4543-9568-19f66cc6df91" providerId="ADAL" clId="{474CBB1C-0447-44A0-9A28-72636D6E06D2}" dt="2023-01-12T14:03:11.317" v="401" actId="1076"/>
        <pc:sldMkLst>
          <pc:docMk/>
          <pc:sldMk cId="629194853" sldId="257"/>
        </pc:sldMkLst>
        <pc:spChg chg="add mod">
          <ac:chgData name="Hélène MONTAGNON" userId="9e87b8e5-c67b-4543-9568-19f66cc6df91" providerId="ADAL" clId="{474CBB1C-0447-44A0-9A28-72636D6E06D2}" dt="2023-01-12T14:02:15.198" v="397" actId="1035"/>
          <ac:spMkLst>
            <pc:docMk/>
            <pc:sldMk cId="629194853" sldId="257"/>
            <ac:spMk id="2" creationId="{2E00C14D-57EE-E006-E232-F2CFB3871F66}"/>
          </ac:spMkLst>
        </pc:spChg>
        <pc:spChg chg="add mod">
          <ac:chgData name="Hélène MONTAGNON" userId="9e87b8e5-c67b-4543-9568-19f66cc6df91" providerId="ADAL" clId="{474CBB1C-0447-44A0-9A28-72636D6E06D2}" dt="2023-01-12T14:02:15.198" v="397" actId="1035"/>
          <ac:spMkLst>
            <pc:docMk/>
            <pc:sldMk cId="629194853" sldId="257"/>
            <ac:spMk id="3" creationId="{C18BA1E8-AA82-78E8-469E-FAAFCABF7284}"/>
          </ac:spMkLst>
        </pc:spChg>
        <pc:spChg chg="add mod">
          <ac:chgData name="Hélène MONTAGNON" userId="9e87b8e5-c67b-4543-9568-19f66cc6df91" providerId="ADAL" clId="{474CBB1C-0447-44A0-9A28-72636D6E06D2}" dt="2023-01-12T14:02:15.198" v="397" actId="1035"/>
          <ac:spMkLst>
            <pc:docMk/>
            <pc:sldMk cId="629194853" sldId="257"/>
            <ac:spMk id="4" creationId="{DB8E7714-B8A9-8FEB-58A1-F4B897C65626}"/>
          </ac:spMkLst>
        </pc:spChg>
        <pc:spChg chg="add mod">
          <ac:chgData name="Hélène MONTAGNON" userId="9e87b8e5-c67b-4543-9568-19f66cc6df91" providerId="ADAL" clId="{474CBB1C-0447-44A0-9A28-72636D6E06D2}" dt="2023-01-12T14:03:03.317" v="400" actId="1076"/>
          <ac:spMkLst>
            <pc:docMk/>
            <pc:sldMk cId="629194853" sldId="257"/>
            <ac:spMk id="6" creationId="{18208315-7566-C54D-9104-04DE1E125592}"/>
          </ac:spMkLst>
        </pc:spChg>
        <pc:spChg chg="add mod">
          <ac:chgData name="Hélène MONTAGNON" userId="9e87b8e5-c67b-4543-9568-19f66cc6df91" providerId="ADAL" clId="{474CBB1C-0447-44A0-9A28-72636D6E06D2}" dt="2023-01-12T14:03:11.317" v="401" actId="1076"/>
          <ac:spMkLst>
            <pc:docMk/>
            <pc:sldMk cId="629194853" sldId="257"/>
            <ac:spMk id="7" creationId="{EE16A6EA-F78F-2B48-90B0-91602C80DA74}"/>
          </ac:spMkLst>
        </pc:spChg>
        <pc:spChg chg="add mod">
          <ac:chgData name="Hélène MONTAGNON" userId="9e87b8e5-c67b-4543-9568-19f66cc6df91" providerId="ADAL" clId="{474CBB1C-0447-44A0-9A28-72636D6E06D2}" dt="2023-01-12T14:02:57.613" v="399" actId="1076"/>
          <ac:spMkLst>
            <pc:docMk/>
            <pc:sldMk cId="629194853" sldId="257"/>
            <ac:spMk id="8" creationId="{AE319C34-8B45-C0F8-3F16-3984C91FFE7F}"/>
          </ac:spMkLst>
        </pc:spChg>
        <pc:spChg chg="add mod">
          <ac:chgData name="Hélène MONTAGNON" userId="9e87b8e5-c67b-4543-9568-19f66cc6df91" providerId="ADAL" clId="{474CBB1C-0447-44A0-9A28-72636D6E06D2}" dt="2023-01-12T14:02:57.613" v="399" actId="1076"/>
          <ac:spMkLst>
            <pc:docMk/>
            <pc:sldMk cId="629194853" sldId="257"/>
            <ac:spMk id="9" creationId="{D8977F5F-1732-3352-892A-5D39A26AC426}"/>
          </ac:spMkLst>
        </pc:spChg>
        <pc:spChg chg="mod">
          <ac:chgData name="Hélène MONTAGNON" userId="9e87b8e5-c67b-4543-9568-19f66cc6df91" providerId="ADAL" clId="{474CBB1C-0447-44A0-9A28-72636D6E06D2}" dt="2023-01-12T14:02:15.198" v="397" actId="1035"/>
          <ac:spMkLst>
            <pc:docMk/>
            <pc:sldMk cId="629194853" sldId="257"/>
            <ac:spMk id="13" creationId="{6B21D10C-B802-48F4-BCBE-246714E35807}"/>
          </ac:spMkLst>
        </pc:spChg>
        <pc:spChg chg="mod">
          <ac:chgData name="Hélène MONTAGNON" userId="9e87b8e5-c67b-4543-9568-19f66cc6df91" providerId="ADAL" clId="{474CBB1C-0447-44A0-9A28-72636D6E06D2}" dt="2023-01-12T14:02:15.198" v="397" actId="1035"/>
          <ac:spMkLst>
            <pc:docMk/>
            <pc:sldMk cId="629194853" sldId="257"/>
            <ac:spMk id="14" creationId="{9E8C4362-5DD8-482D-AFEA-9E1FB72592BC}"/>
          </ac:spMkLst>
        </pc:spChg>
        <pc:spChg chg="mod">
          <ac:chgData name="Hélène MONTAGNON" userId="9e87b8e5-c67b-4543-9568-19f66cc6df91" providerId="ADAL" clId="{474CBB1C-0447-44A0-9A28-72636D6E06D2}" dt="2023-01-12T14:02:15.198" v="397" actId="1035"/>
          <ac:spMkLst>
            <pc:docMk/>
            <pc:sldMk cId="629194853" sldId="257"/>
            <ac:spMk id="17" creationId="{26D54526-D3BC-411E-890A-C96B174D1025}"/>
          </ac:spMkLst>
        </pc:spChg>
        <pc:spChg chg="mod">
          <ac:chgData name="Hélène MONTAGNON" userId="9e87b8e5-c67b-4543-9568-19f66cc6df91" providerId="ADAL" clId="{474CBB1C-0447-44A0-9A28-72636D6E06D2}" dt="2023-01-12T14:02:15.198" v="397" actId="1035"/>
          <ac:spMkLst>
            <pc:docMk/>
            <pc:sldMk cId="629194853" sldId="257"/>
            <ac:spMk id="18" creationId="{9643C311-FFEB-46D8-ACC3-8834B5E55D1B}"/>
          </ac:spMkLst>
        </pc:spChg>
        <pc:spChg chg="del mod">
          <ac:chgData name="Hélène MONTAGNON" userId="9e87b8e5-c67b-4543-9568-19f66cc6df91" providerId="ADAL" clId="{474CBB1C-0447-44A0-9A28-72636D6E06D2}" dt="2023-01-12T14:01:34.154" v="350" actId="478"/>
          <ac:spMkLst>
            <pc:docMk/>
            <pc:sldMk cId="629194853" sldId="257"/>
            <ac:spMk id="26" creationId="{0C52EF3A-8870-47B4-AC7C-1F47FAC1AA05}"/>
          </ac:spMkLst>
        </pc:spChg>
        <pc:spChg chg="mod">
          <ac:chgData name="Hélène MONTAGNON" userId="9e87b8e5-c67b-4543-9568-19f66cc6df91" providerId="ADAL" clId="{474CBB1C-0447-44A0-9A28-72636D6E06D2}" dt="2023-01-12T14:02:15.198" v="397" actId="1035"/>
          <ac:spMkLst>
            <pc:docMk/>
            <pc:sldMk cId="629194853" sldId="257"/>
            <ac:spMk id="31" creationId="{726226C0-F574-490B-90D0-3DE1FC8AC282}"/>
          </ac:spMkLst>
        </pc:spChg>
        <pc:spChg chg="del mod">
          <ac:chgData name="Hélène MONTAGNON" userId="9e87b8e5-c67b-4543-9568-19f66cc6df91" providerId="ADAL" clId="{474CBB1C-0447-44A0-9A28-72636D6E06D2}" dt="2023-01-12T14:01:34.154" v="350" actId="478"/>
          <ac:spMkLst>
            <pc:docMk/>
            <pc:sldMk cId="629194853" sldId="257"/>
            <ac:spMk id="36" creationId="{B0DAB8D3-4285-438C-A67C-0DDD7839E07E}"/>
          </ac:spMkLst>
        </pc:spChg>
        <pc:picChg chg="add mod">
          <ac:chgData name="Hélène MONTAGNON" userId="9e87b8e5-c67b-4543-9568-19f66cc6df91" providerId="ADAL" clId="{474CBB1C-0447-44A0-9A28-72636D6E06D2}" dt="2023-01-12T14:02:15.198" v="397" actId="1035"/>
          <ac:picMkLst>
            <pc:docMk/>
            <pc:sldMk cId="629194853" sldId="257"/>
            <ac:picMk id="5" creationId="{CDA1BAC0-48B4-1C0A-5B1E-7D31E9509379}"/>
          </ac:picMkLst>
        </pc:picChg>
        <pc:picChg chg="mod">
          <ac:chgData name="Hélène MONTAGNON" userId="9e87b8e5-c67b-4543-9568-19f66cc6df91" providerId="ADAL" clId="{474CBB1C-0447-44A0-9A28-72636D6E06D2}" dt="2023-01-12T14:02:15.198" v="397" actId="1035"/>
          <ac:picMkLst>
            <pc:docMk/>
            <pc:sldMk cId="629194853" sldId="257"/>
            <ac:picMk id="22" creationId="{2D4B4161-285F-C5D4-2E73-57FB73228BAB}"/>
          </ac:picMkLst>
        </pc:picChg>
        <pc:picChg chg="mod">
          <ac:chgData name="Hélène MONTAGNON" userId="9e87b8e5-c67b-4543-9568-19f66cc6df91" providerId="ADAL" clId="{474CBB1C-0447-44A0-9A28-72636D6E06D2}" dt="2023-01-12T14:02:15.198" v="397" actId="1035"/>
          <ac:picMkLst>
            <pc:docMk/>
            <pc:sldMk cId="629194853" sldId="257"/>
            <ac:picMk id="23" creationId="{96FD1F00-11BC-8C85-F7BF-9F944A4728A6}"/>
          </ac:picMkLst>
        </pc:picChg>
      </pc:sldChg>
      <pc:sldChg chg="addSp delSp modSp mod">
        <pc:chgData name="Hélène MONTAGNON" userId="9e87b8e5-c67b-4543-9568-19f66cc6df91" providerId="ADAL" clId="{474CBB1C-0447-44A0-9A28-72636D6E06D2}" dt="2023-01-12T14:04:22.754" v="413" actId="1076"/>
        <pc:sldMkLst>
          <pc:docMk/>
          <pc:sldMk cId="3619797740" sldId="258"/>
        </pc:sldMkLst>
        <pc:spChg chg="mod">
          <ac:chgData name="Hélène MONTAGNON" userId="9e87b8e5-c67b-4543-9568-19f66cc6df91" providerId="ADAL" clId="{474CBB1C-0447-44A0-9A28-72636D6E06D2}" dt="2023-01-12T13:57:33.288" v="278" actId="20578"/>
          <ac:spMkLst>
            <pc:docMk/>
            <pc:sldMk cId="3619797740" sldId="258"/>
            <ac:spMk id="3" creationId="{9B1C9AA3-9F70-409A-8ED8-3D759EAB690A}"/>
          </ac:spMkLst>
        </pc:spChg>
        <pc:spChg chg="add del mod">
          <ac:chgData name="Hélène MONTAGNON" userId="9e87b8e5-c67b-4543-9568-19f66cc6df91" providerId="ADAL" clId="{474CBB1C-0447-44A0-9A28-72636D6E06D2}" dt="2023-01-12T14:04:12.251" v="412" actId="478"/>
          <ac:spMkLst>
            <pc:docMk/>
            <pc:sldMk cId="3619797740" sldId="258"/>
            <ac:spMk id="7" creationId="{0153C99B-E12F-33C6-4D5C-6E2D50AE1786}"/>
          </ac:spMkLst>
        </pc:spChg>
        <pc:spChg chg="add mod">
          <ac:chgData name="Hélène MONTAGNON" userId="9e87b8e5-c67b-4543-9568-19f66cc6df91" providerId="ADAL" clId="{474CBB1C-0447-44A0-9A28-72636D6E06D2}" dt="2023-01-12T14:04:22.754" v="413" actId="1076"/>
          <ac:spMkLst>
            <pc:docMk/>
            <pc:sldMk cId="3619797740" sldId="258"/>
            <ac:spMk id="9" creationId="{87CEB3A9-CD4C-C259-8957-A1C9161E1256}"/>
          </ac:spMkLst>
        </pc:spChg>
        <pc:spChg chg="mod">
          <ac:chgData name="Hélène MONTAGNON" userId="9e87b8e5-c67b-4543-9568-19f66cc6df91" providerId="ADAL" clId="{474CBB1C-0447-44A0-9A28-72636D6E06D2}" dt="2023-01-12T14:01:03.286" v="344" actId="1036"/>
          <ac:spMkLst>
            <pc:docMk/>
            <pc:sldMk cId="3619797740" sldId="258"/>
            <ac:spMk id="15" creationId="{9A3D21BF-F020-4BE0-915E-3560A5EDD6FF}"/>
          </ac:spMkLst>
        </pc:spChg>
        <pc:spChg chg="mod">
          <ac:chgData name="Hélène MONTAGNON" userId="9e87b8e5-c67b-4543-9568-19f66cc6df91" providerId="ADAL" clId="{474CBB1C-0447-44A0-9A28-72636D6E06D2}" dt="2023-01-12T14:00:32.213" v="331" actId="1035"/>
          <ac:spMkLst>
            <pc:docMk/>
            <pc:sldMk cId="3619797740" sldId="258"/>
            <ac:spMk id="20" creationId="{F5DA1387-C775-F164-5D17-432510444664}"/>
          </ac:spMkLst>
        </pc:spChg>
        <pc:spChg chg="mod">
          <ac:chgData name="Hélène MONTAGNON" userId="9e87b8e5-c67b-4543-9568-19f66cc6df91" providerId="ADAL" clId="{474CBB1C-0447-44A0-9A28-72636D6E06D2}" dt="2023-01-12T14:00:46.784" v="333" actId="1076"/>
          <ac:spMkLst>
            <pc:docMk/>
            <pc:sldMk cId="3619797740" sldId="258"/>
            <ac:spMk id="21" creationId="{63971C3B-1F7F-4645-8A70-9218ACE7C41F}"/>
          </ac:spMkLst>
        </pc:spChg>
        <pc:spChg chg="mod">
          <ac:chgData name="Hélène MONTAGNON" userId="9e87b8e5-c67b-4543-9568-19f66cc6df91" providerId="ADAL" clId="{474CBB1C-0447-44A0-9A28-72636D6E06D2}" dt="2023-01-12T13:58:46.287" v="313" actId="20577"/>
          <ac:spMkLst>
            <pc:docMk/>
            <pc:sldMk cId="3619797740" sldId="258"/>
            <ac:spMk id="25" creationId="{7E8D3391-3FBD-ECA7-A151-2C75C60691F2}"/>
          </ac:spMkLst>
        </pc:spChg>
        <pc:spChg chg="mod">
          <ac:chgData name="Hélène MONTAGNON" userId="9e87b8e5-c67b-4543-9568-19f66cc6df91" providerId="ADAL" clId="{474CBB1C-0447-44A0-9A28-72636D6E06D2}" dt="2023-01-12T14:00:53.305" v="335" actId="14100"/>
          <ac:spMkLst>
            <pc:docMk/>
            <pc:sldMk cId="3619797740" sldId="258"/>
            <ac:spMk id="26" creationId="{A629425F-E275-4A4D-9DFA-06843C7F8D93}"/>
          </ac:spMkLst>
        </pc:spChg>
        <pc:spChg chg="mod">
          <ac:chgData name="Hélène MONTAGNON" userId="9e87b8e5-c67b-4543-9568-19f66cc6df91" providerId="ADAL" clId="{474CBB1C-0447-44A0-9A28-72636D6E06D2}" dt="2023-01-12T14:00:50.616" v="334" actId="1076"/>
          <ac:spMkLst>
            <pc:docMk/>
            <pc:sldMk cId="3619797740" sldId="258"/>
            <ac:spMk id="27" creationId="{1B82AD5C-41FC-4E3A-9BBC-84FDEB294ED1}"/>
          </ac:spMkLst>
        </pc:spChg>
        <pc:spChg chg="mod">
          <ac:chgData name="Hélène MONTAGNON" userId="9e87b8e5-c67b-4543-9568-19f66cc6df91" providerId="ADAL" clId="{474CBB1C-0447-44A0-9A28-72636D6E06D2}" dt="2023-01-12T14:01:49.229" v="380" actId="1035"/>
          <ac:spMkLst>
            <pc:docMk/>
            <pc:sldMk cId="3619797740" sldId="258"/>
            <ac:spMk id="30" creationId="{FFC599E0-D59C-4BB2-A0FF-3B09B42408C0}"/>
          </ac:spMkLst>
        </pc:spChg>
        <pc:spChg chg="del mod">
          <ac:chgData name="Hélène MONTAGNON" userId="9e87b8e5-c67b-4543-9568-19f66cc6df91" providerId="ADAL" clId="{474CBB1C-0447-44A0-9A28-72636D6E06D2}" dt="2023-01-12T14:03:24.273" v="403" actId="478"/>
          <ac:spMkLst>
            <pc:docMk/>
            <pc:sldMk cId="3619797740" sldId="258"/>
            <ac:spMk id="32" creationId="{10719D25-9A74-BCE8-4F30-3FA3C6B45359}"/>
          </ac:spMkLst>
        </pc:spChg>
        <pc:spChg chg="del mod">
          <ac:chgData name="Hélène MONTAGNON" userId="9e87b8e5-c67b-4543-9568-19f66cc6df91" providerId="ADAL" clId="{474CBB1C-0447-44A0-9A28-72636D6E06D2}" dt="2023-01-12T14:03:25.660" v="404" actId="478"/>
          <ac:spMkLst>
            <pc:docMk/>
            <pc:sldMk cId="3619797740" sldId="258"/>
            <ac:spMk id="34" creationId="{E67A202D-2246-47DD-0A21-83F24A56B3C3}"/>
          </ac:spMkLst>
        </pc:spChg>
        <pc:spChg chg="mod">
          <ac:chgData name="Hélène MONTAGNON" userId="9e87b8e5-c67b-4543-9568-19f66cc6df91" providerId="ADAL" clId="{474CBB1C-0447-44A0-9A28-72636D6E06D2}" dt="2023-01-12T14:01:49.229" v="380" actId="1035"/>
          <ac:spMkLst>
            <pc:docMk/>
            <pc:sldMk cId="3619797740" sldId="258"/>
            <ac:spMk id="39" creationId="{3834BC99-7305-6E7B-FAC5-7CBAAA535725}"/>
          </ac:spMkLst>
        </pc:spChg>
        <pc:picChg chg="add mod">
          <ac:chgData name="Hélène MONTAGNON" userId="9e87b8e5-c67b-4543-9568-19f66cc6df91" providerId="ADAL" clId="{474CBB1C-0447-44A0-9A28-72636D6E06D2}" dt="2023-01-12T14:01:06.408" v="348" actId="1036"/>
          <ac:picMkLst>
            <pc:docMk/>
            <pc:sldMk cId="3619797740" sldId="258"/>
            <ac:picMk id="4" creationId="{056074C9-469E-585E-A734-2FB1FD67EE10}"/>
          </ac:picMkLst>
        </pc:picChg>
        <pc:picChg chg="add mod">
          <ac:chgData name="Hélène MONTAGNON" userId="9e87b8e5-c67b-4543-9568-19f66cc6df91" providerId="ADAL" clId="{474CBB1C-0447-44A0-9A28-72636D6E06D2}" dt="2023-01-12T14:01:06.408" v="348" actId="1036"/>
          <ac:picMkLst>
            <pc:docMk/>
            <pc:sldMk cId="3619797740" sldId="258"/>
            <ac:picMk id="5" creationId="{75515B8A-80FE-F7FA-7AF1-44D5DAC793FF}"/>
          </ac:picMkLst>
        </pc:picChg>
        <pc:picChg chg="mod">
          <ac:chgData name="Hélène MONTAGNON" userId="9e87b8e5-c67b-4543-9568-19f66cc6df91" providerId="ADAL" clId="{474CBB1C-0447-44A0-9A28-72636D6E06D2}" dt="2023-01-12T14:00:59.671" v="339" actId="1036"/>
          <ac:picMkLst>
            <pc:docMk/>
            <pc:sldMk cId="3619797740" sldId="258"/>
            <ac:picMk id="23" creationId="{F7F800D3-4D8C-9E85-EB80-C8DF2D675531}"/>
          </ac:picMkLst>
        </pc:picChg>
        <pc:picChg chg="del">
          <ac:chgData name="Hélène MONTAGNON" userId="9e87b8e5-c67b-4543-9568-19f66cc6df91" providerId="ADAL" clId="{474CBB1C-0447-44A0-9A28-72636D6E06D2}" dt="2023-01-12T13:54:04.650" v="257" actId="478"/>
          <ac:picMkLst>
            <pc:docMk/>
            <pc:sldMk cId="3619797740" sldId="258"/>
            <ac:picMk id="24" creationId="{0103C00A-EB8A-D6C2-B554-4BE60E28DF9B}"/>
          </ac:picMkLst>
        </pc:picChg>
        <pc:picChg chg="mod">
          <ac:chgData name="Hélène MONTAGNON" userId="9e87b8e5-c67b-4543-9568-19f66cc6df91" providerId="ADAL" clId="{474CBB1C-0447-44A0-9A28-72636D6E06D2}" dt="2023-01-12T14:01:03.286" v="344" actId="1036"/>
          <ac:picMkLst>
            <pc:docMk/>
            <pc:sldMk cId="3619797740" sldId="258"/>
            <ac:picMk id="28" creationId="{A96E3D3E-A164-4B72-9EA4-DC58B9DA9489}"/>
          </ac:picMkLst>
        </pc:picChg>
      </pc:sldChg>
      <pc:sldChg chg="add del">
        <pc:chgData name="Hélène MONTAGNON" userId="9e87b8e5-c67b-4543-9568-19f66cc6df91" providerId="ADAL" clId="{474CBB1C-0447-44A0-9A28-72636D6E06D2}" dt="2023-01-12T14:03:18.722" v="402" actId="47"/>
        <pc:sldMkLst>
          <pc:docMk/>
          <pc:sldMk cId="2863764591" sldId="259"/>
        </pc:sldMkLst>
      </pc:sldChg>
    </pc:docChg>
  </pc:docChgLst>
  <pc:docChgLst>
    <pc:chgData name="Yoann SUZANNE" userId="99b13ea2-afec-4865-8bf4-26ff00adb9a5" providerId="ADAL" clId="{0A090771-EAB5-47E7-A0C9-D72DD03C516C}"/>
    <pc:docChg chg="undo custSel modSld">
      <pc:chgData name="Yoann SUZANNE" userId="99b13ea2-afec-4865-8bf4-26ff00adb9a5" providerId="ADAL" clId="{0A090771-EAB5-47E7-A0C9-D72DD03C516C}" dt="2023-01-12T17:40:02.221" v="228" actId="1076"/>
      <pc:docMkLst>
        <pc:docMk/>
      </pc:docMkLst>
      <pc:sldChg chg="delSp modSp mod">
        <pc:chgData name="Yoann SUZANNE" userId="99b13ea2-afec-4865-8bf4-26ff00adb9a5" providerId="ADAL" clId="{0A090771-EAB5-47E7-A0C9-D72DD03C516C}" dt="2023-01-12T16:09:20.223" v="223" actId="1036"/>
        <pc:sldMkLst>
          <pc:docMk/>
          <pc:sldMk cId="629194853" sldId="257"/>
        </pc:sldMkLst>
        <pc:spChg chg="mod">
          <ac:chgData name="Yoann SUZANNE" userId="99b13ea2-afec-4865-8bf4-26ff00adb9a5" providerId="ADAL" clId="{0A090771-EAB5-47E7-A0C9-D72DD03C516C}" dt="2023-01-12T16:09:20.223" v="223" actId="1036"/>
          <ac:spMkLst>
            <pc:docMk/>
            <pc:sldMk cId="629194853" sldId="257"/>
            <ac:spMk id="4" creationId="{DB8E7714-B8A9-8FEB-58A1-F4B897C65626}"/>
          </ac:spMkLst>
        </pc:spChg>
        <pc:spChg chg="mod">
          <ac:chgData name="Yoann SUZANNE" userId="99b13ea2-afec-4865-8bf4-26ff00adb9a5" providerId="ADAL" clId="{0A090771-EAB5-47E7-A0C9-D72DD03C516C}" dt="2023-01-12T16:09:14.046" v="221" actId="1036"/>
          <ac:spMkLst>
            <pc:docMk/>
            <pc:sldMk cId="629194853" sldId="257"/>
            <ac:spMk id="8" creationId="{AE319C34-8B45-C0F8-3F16-3984C91FFE7F}"/>
          </ac:spMkLst>
        </pc:spChg>
        <pc:spChg chg="mod">
          <ac:chgData name="Yoann SUZANNE" userId="99b13ea2-afec-4865-8bf4-26ff00adb9a5" providerId="ADAL" clId="{0A090771-EAB5-47E7-A0C9-D72DD03C516C}" dt="2023-01-12T16:09:09.615" v="219" actId="1036"/>
          <ac:spMkLst>
            <pc:docMk/>
            <pc:sldMk cId="629194853" sldId="257"/>
            <ac:spMk id="9" creationId="{D8977F5F-1732-3352-892A-5D39A26AC426}"/>
          </ac:spMkLst>
        </pc:spChg>
        <pc:spChg chg="del">
          <ac:chgData name="Yoann SUZANNE" userId="99b13ea2-afec-4865-8bf4-26ff00adb9a5" providerId="ADAL" clId="{0A090771-EAB5-47E7-A0C9-D72DD03C516C}" dt="2023-01-12T16:07:44.903" v="213" actId="478"/>
          <ac:spMkLst>
            <pc:docMk/>
            <pc:sldMk cId="629194853" sldId="257"/>
            <ac:spMk id="10" creationId="{600F3197-CD6A-637B-02D7-B9DE83023DFE}"/>
          </ac:spMkLst>
        </pc:spChg>
        <pc:spChg chg="mod">
          <ac:chgData name="Yoann SUZANNE" userId="99b13ea2-afec-4865-8bf4-26ff00adb9a5" providerId="ADAL" clId="{0A090771-EAB5-47E7-A0C9-D72DD03C516C}" dt="2023-01-12T16:09:20.223" v="223" actId="1036"/>
          <ac:spMkLst>
            <pc:docMk/>
            <pc:sldMk cId="629194853" sldId="257"/>
            <ac:spMk id="17" creationId="{26D54526-D3BC-411E-890A-C96B174D1025}"/>
          </ac:spMkLst>
        </pc:spChg>
        <pc:spChg chg="mod">
          <ac:chgData name="Yoann SUZANNE" userId="99b13ea2-afec-4865-8bf4-26ff00adb9a5" providerId="ADAL" clId="{0A090771-EAB5-47E7-A0C9-D72DD03C516C}" dt="2023-01-12T16:09:20.223" v="223" actId="1036"/>
          <ac:spMkLst>
            <pc:docMk/>
            <pc:sldMk cId="629194853" sldId="257"/>
            <ac:spMk id="18" creationId="{9643C311-FFEB-46D8-ACC3-8834B5E55D1B}"/>
          </ac:spMkLst>
        </pc:spChg>
        <pc:picChg chg="mod">
          <ac:chgData name="Yoann SUZANNE" userId="99b13ea2-afec-4865-8bf4-26ff00adb9a5" providerId="ADAL" clId="{0A090771-EAB5-47E7-A0C9-D72DD03C516C}" dt="2023-01-12T16:09:20.223" v="223" actId="1036"/>
          <ac:picMkLst>
            <pc:docMk/>
            <pc:sldMk cId="629194853" sldId="257"/>
            <ac:picMk id="5" creationId="{CDA1BAC0-48B4-1C0A-5B1E-7D31E9509379}"/>
          </ac:picMkLst>
        </pc:picChg>
        <pc:picChg chg="mod">
          <ac:chgData name="Yoann SUZANNE" userId="99b13ea2-afec-4865-8bf4-26ff00adb9a5" providerId="ADAL" clId="{0A090771-EAB5-47E7-A0C9-D72DD03C516C}" dt="2023-01-12T16:09:20.223" v="223" actId="1036"/>
          <ac:picMkLst>
            <pc:docMk/>
            <pc:sldMk cId="629194853" sldId="257"/>
            <ac:picMk id="22" creationId="{2D4B4161-285F-C5D4-2E73-57FB73228BAB}"/>
          </ac:picMkLst>
        </pc:picChg>
        <pc:picChg chg="mod">
          <ac:chgData name="Yoann SUZANNE" userId="99b13ea2-afec-4865-8bf4-26ff00adb9a5" providerId="ADAL" clId="{0A090771-EAB5-47E7-A0C9-D72DD03C516C}" dt="2023-01-12T16:09:20.223" v="223" actId="1036"/>
          <ac:picMkLst>
            <pc:docMk/>
            <pc:sldMk cId="629194853" sldId="257"/>
            <ac:picMk id="23" creationId="{96FD1F00-11BC-8C85-F7BF-9F944A4728A6}"/>
          </ac:picMkLst>
        </pc:picChg>
      </pc:sldChg>
      <pc:sldChg chg="addSp delSp modSp mod">
        <pc:chgData name="Yoann SUZANNE" userId="99b13ea2-afec-4865-8bf4-26ff00adb9a5" providerId="ADAL" clId="{0A090771-EAB5-47E7-A0C9-D72DD03C516C}" dt="2023-01-12T17:40:02.221" v="228" actId="1076"/>
        <pc:sldMkLst>
          <pc:docMk/>
          <pc:sldMk cId="3619797740" sldId="258"/>
        </pc:sldMkLst>
        <pc:spChg chg="mod">
          <ac:chgData name="Yoann SUZANNE" userId="99b13ea2-afec-4865-8bf4-26ff00adb9a5" providerId="ADAL" clId="{0A090771-EAB5-47E7-A0C9-D72DD03C516C}" dt="2023-01-12T15:53:23.775" v="93" actId="1036"/>
          <ac:spMkLst>
            <pc:docMk/>
            <pc:sldMk cId="3619797740" sldId="258"/>
            <ac:spMk id="3" creationId="{9B1C9AA3-9F70-409A-8ED8-3D759EAB690A}"/>
          </ac:spMkLst>
        </pc:spChg>
        <pc:spChg chg="add del mod">
          <ac:chgData name="Yoann SUZANNE" userId="99b13ea2-afec-4865-8bf4-26ff00adb9a5" providerId="ADAL" clId="{0A090771-EAB5-47E7-A0C9-D72DD03C516C}" dt="2023-01-12T15:54:17.983" v="107" actId="478"/>
          <ac:spMkLst>
            <pc:docMk/>
            <pc:sldMk cId="3619797740" sldId="258"/>
            <ac:spMk id="7" creationId="{AC470290-5A52-A8F4-8312-4827C64FA94B}"/>
          </ac:spMkLst>
        </pc:spChg>
        <pc:spChg chg="mod">
          <ac:chgData name="Yoann SUZANNE" userId="99b13ea2-afec-4865-8bf4-26ff00adb9a5" providerId="ADAL" clId="{0A090771-EAB5-47E7-A0C9-D72DD03C516C}" dt="2023-01-12T15:53:44.799" v="102" actId="1036"/>
          <ac:spMkLst>
            <pc:docMk/>
            <pc:sldMk cId="3619797740" sldId="258"/>
            <ac:spMk id="9" creationId="{87CEB3A9-CD4C-C259-8957-A1C9161E1256}"/>
          </ac:spMkLst>
        </pc:spChg>
        <pc:spChg chg="add del mod">
          <ac:chgData name="Yoann SUZANNE" userId="99b13ea2-afec-4865-8bf4-26ff00adb9a5" providerId="ADAL" clId="{0A090771-EAB5-47E7-A0C9-D72DD03C516C}" dt="2023-01-12T15:54:20.998" v="108" actId="478"/>
          <ac:spMkLst>
            <pc:docMk/>
            <pc:sldMk cId="3619797740" sldId="258"/>
            <ac:spMk id="10" creationId="{1940C221-0D7A-C7D3-BD14-CE3C30968810}"/>
          </ac:spMkLst>
        </pc:spChg>
        <pc:spChg chg="mod">
          <ac:chgData name="Yoann SUZANNE" userId="99b13ea2-afec-4865-8bf4-26ff00adb9a5" providerId="ADAL" clId="{0A090771-EAB5-47E7-A0C9-D72DD03C516C}" dt="2023-01-12T15:53:44.799" v="102" actId="1036"/>
          <ac:spMkLst>
            <pc:docMk/>
            <pc:sldMk cId="3619797740" sldId="258"/>
            <ac:spMk id="15" creationId="{9A3D21BF-F020-4BE0-915E-3560A5EDD6FF}"/>
          </ac:spMkLst>
        </pc:spChg>
        <pc:spChg chg="mod">
          <ac:chgData name="Yoann SUZANNE" userId="99b13ea2-afec-4865-8bf4-26ff00adb9a5" providerId="ADAL" clId="{0A090771-EAB5-47E7-A0C9-D72DD03C516C}" dt="2023-01-12T15:53:44.799" v="102" actId="1036"/>
          <ac:spMkLst>
            <pc:docMk/>
            <pc:sldMk cId="3619797740" sldId="258"/>
            <ac:spMk id="20" creationId="{F5DA1387-C775-F164-5D17-432510444664}"/>
          </ac:spMkLst>
        </pc:spChg>
        <pc:spChg chg="mod">
          <ac:chgData name="Yoann SUZANNE" userId="99b13ea2-afec-4865-8bf4-26ff00adb9a5" providerId="ADAL" clId="{0A090771-EAB5-47E7-A0C9-D72DD03C516C}" dt="2023-01-12T15:53:44.799" v="102" actId="1036"/>
          <ac:spMkLst>
            <pc:docMk/>
            <pc:sldMk cId="3619797740" sldId="258"/>
            <ac:spMk id="21" creationId="{63971C3B-1F7F-4645-8A70-9218ACE7C41F}"/>
          </ac:spMkLst>
        </pc:spChg>
        <pc:spChg chg="mod">
          <ac:chgData name="Yoann SUZANNE" userId="99b13ea2-afec-4865-8bf4-26ff00adb9a5" providerId="ADAL" clId="{0A090771-EAB5-47E7-A0C9-D72DD03C516C}" dt="2023-01-12T15:53:44.799" v="102" actId="1036"/>
          <ac:spMkLst>
            <pc:docMk/>
            <pc:sldMk cId="3619797740" sldId="258"/>
            <ac:spMk id="25" creationId="{7E8D3391-3FBD-ECA7-A151-2C75C60691F2}"/>
          </ac:spMkLst>
        </pc:spChg>
        <pc:spChg chg="mod">
          <ac:chgData name="Yoann SUZANNE" userId="99b13ea2-afec-4865-8bf4-26ff00adb9a5" providerId="ADAL" clId="{0A090771-EAB5-47E7-A0C9-D72DD03C516C}" dt="2023-01-12T15:53:44.799" v="102" actId="1036"/>
          <ac:spMkLst>
            <pc:docMk/>
            <pc:sldMk cId="3619797740" sldId="258"/>
            <ac:spMk id="26" creationId="{A629425F-E275-4A4D-9DFA-06843C7F8D93}"/>
          </ac:spMkLst>
        </pc:spChg>
        <pc:spChg chg="mod">
          <ac:chgData name="Yoann SUZANNE" userId="99b13ea2-afec-4865-8bf4-26ff00adb9a5" providerId="ADAL" clId="{0A090771-EAB5-47E7-A0C9-D72DD03C516C}" dt="2023-01-12T15:53:44.799" v="102" actId="1036"/>
          <ac:spMkLst>
            <pc:docMk/>
            <pc:sldMk cId="3619797740" sldId="258"/>
            <ac:spMk id="27" creationId="{1B82AD5C-41FC-4E3A-9BBC-84FDEB294ED1}"/>
          </ac:spMkLst>
        </pc:spChg>
        <pc:spChg chg="add del mod">
          <ac:chgData name="Yoann SUZANNE" userId="99b13ea2-afec-4865-8bf4-26ff00adb9a5" providerId="ADAL" clId="{0A090771-EAB5-47E7-A0C9-D72DD03C516C}" dt="2023-01-12T15:54:15.022" v="106" actId="1035"/>
          <ac:spMkLst>
            <pc:docMk/>
            <pc:sldMk cId="3619797740" sldId="258"/>
            <ac:spMk id="30" creationId="{FFC599E0-D59C-4BB2-A0FF-3B09B42408C0}"/>
          </ac:spMkLst>
        </pc:spChg>
        <pc:spChg chg="mod">
          <ac:chgData name="Yoann SUZANNE" userId="99b13ea2-afec-4865-8bf4-26ff00adb9a5" providerId="ADAL" clId="{0A090771-EAB5-47E7-A0C9-D72DD03C516C}" dt="2023-01-12T17:40:02.221" v="228" actId="1076"/>
          <ac:spMkLst>
            <pc:docMk/>
            <pc:sldMk cId="3619797740" sldId="258"/>
            <ac:spMk id="39" creationId="{3834BC99-7305-6E7B-FAC5-7CBAAA535725}"/>
          </ac:spMkLst>
        </pc:spChg>
        <pc:spChg chg="mod">
          <ac:chgData name="Yoann SUZANNE" userId="99b13ea2-afec-4865-8bf4-26ff00adb9a5" providerId="ADAL" clId="{0A090771-EAB5-47E7-A0C9-D72DD03C516C}" dt="2023-01-12T15:53:44.799" v="102" actId="1036"/>
          <ac:spMkLst>
            <pc:docMk/>
            <pc:sldMk cId="3619797740" sldId="258"/>
            <ac:spMk id="40" creationId="{30B235EF-AAC8-ADB9-B422-9E39A952ECA7}"/>
          </ac:spMkLst>
        </pc:spChg>
        <pc:picChg chg="mod">
          <ac:chgData name="Yoann SUZANNE" userId="99b13ea2-afec-4865-8bf4-26ff00adb9a5" providerId="ADAL" clId="{0A090771-EAB5-47E7-A0C9-D72DD03C516C}" dt="2023-01-12T15:53:44.799" v="102" actId="1036"/>
          <ac:picMkLst>
            <pc:docMk/>
            <pc:sldMk cId="3619797740" sldId="258"/>
            <ac:picMk id="4" creationId="{056074C9-469E-585E-A734-2FB1FD67EE10}"/>
          </ac:picMkLst>
        </pc:picChg>
        <pc:picChg chg="mod">
          <ac:chgData name="Yoann SUZANNE" userId="99b13ea2-afec-4865-8bf4-26ff00adb9a5" providerId="ADAL" clId="{0A090771-EAB5-47E7-A0C9-D72DD03C516C}" dt="2023-01-12T15:53:44.799" v="102" actId="1036"/>
          <ac:picMkLst>
            <pc:docMk/>
            <pc:sldMk cId="3619797740" sldId="258"/>
            <ac:picMk id="5" creationId="{75515B8A-80FE-F7FA-7AF1-44D5DAC793FF}"/>
          </ac:picMkLst>
        </pc:picChg>
        <pc:picChg chg="mod modCrop">
          <ac:chgData name="Yoann SUZANNE" userId="99b13ea2-afec-4865-8bf4-26ff00adb9a5" providerId="ADAL" clId="{0A090771-EAB5-47E7-A0C9-D72DD03C516C}" dt="2023-01-12T15:53:17.815" v="85" actId="1036"/>
          <ac:picMkLst>
            <pc:docMk/>
            <pc:sldMk cId="3619797740" sldId="258"/>
            <ac:picMk id="8" creationId="{AD08AF9B-77B7-61E9-9906-5EB379DB68A5}"/>
          </ac:picMkLst>
        </pc:picChg>
        <pc:picChg chg="mod">
          <ac:chgData name="Yoann SUZANNE" userId="99b13ea2-afec-4865-8bf4-26ff00adb9a5" providerId="ADAL" clId="{0A090771-EAB5-47E7-A0C9-D72DD03C516C}" dt="2023-01-12T15:53:44.799" v="102" actId="1036"/>
          <ac:picMkLst>
            <pc:docMk/>
            <pc:sldMk cId="3619797740" sldId="258"/>
            <ac:picMk id="23" creationId="{F7F800D3-4D8C-9E85-EB80-C8DF2D675531}"/>
          </ac:picMkLst>
        </pc:picChg>
        <pc:picChg chg="mod">
          <ac:chgData name="Yoann SUZANNE" userId="99b13ea2-afec-4865-8bf4-26ff00adb9a5" providerId="ADAL" clId="{0A090771-EAB5-47E7-A0C9-D72DD03C516C}" dt="2023-01-12T15:53:44.799" v="102" actId="1036"/>
          <ac:picMkLst>
            <pc:docMk/>
            <pc:sldMk cId="3619797740" sldId="258"/>
            <ac:picMk id="28" creationId="{A96E3D3E-A164-4B72-9EA4-DC58B9DA9489}"/>
          </ac:picMkLst>
        </pc:picChg>
      </pc:sldChg>
    </pc:docChg>
  </pc:docChgLst>
  <pc:docChgLst>
    <pc:chgData name="Hélène MONTAGNON" userId="9e87b8e5-c67b-4543-9568-19f66cc6df91" providerId="ADAL" clId="{9EE4162F-70B3-4025-B663-B9AF73EAE433}"/>
    <pc:docChg chg="modSld">
      <pc:chgData name="Hélène MONTAGNON" userId="9e87b8e5-c67b-4543-9568-19f66cc6df91" providerId="ADAL" clId="{9EE4162F-70B3-4025-B663-B9AF73EAE433}" dt="2023-01-12T17:06:23.807" v="50" actId="108"/>
      <pc:docMkLst>
        <pc:docMk/>
      </pc:docMkLst>
      <pc:sldChg chg="modSp mod">
        <pc:chgData name="Hélène MONTAGNON" userId="9e87b8e5-c67b-4543-9568-19f66cc6df91" providerId="ADAL" clId="{9EE4162F-70B3-4025-B663-B9AF73EAE433}" dt="2023-01-12T17:06:23.807" v="50" actId="108"/>
        <pc:sldMkLst>
          <pc:docMk/>
          <pc:sldMk cId="629194853" sldId="257"/>
        </pc:sldMkLst>
        <pc:spChg chg="mod">
          <ac:chgData name="Hélène MONTAGNON" userId="9e87b8e5-c67b-4543-9568-19f66cc6df91" providerId="ADAL" clId="{9EE4162F-70B3-4025-B663-B9AF73EAE433}" dt="2023-01-12T17:05:28.891" v="49" actId="20577"/>
          <ac:spMkLst>
            <pc:docMk/>
            <pc:sldMk cId="629194853" sldId="257"/>
            <ac:spMk id="3" creationId="{C18BA1E8-AA82-78E8-469E-FAAFCABF7284}"/>
          </ac:spMkLst>
        </pc:spChg>
        <pc:spChg chg="mod">
          <ac:chgData name="Hélène MONTAGNON" userId="9e87b8e5-c67b-4543-9568-19f66cc6df91" providerId="ADAL" clId="{9EE4162F-70B3-4025-B663-B9AF73EAE433}" dt="2023-01-12T17:06:23.807" v="50" actId="108"/>
          <ac:spMkLst>
            <pc:docMk/>
            <pc:sldMk cId="629194853" sldId="257"/>
            <ac:spMk id="13" creationId="{6B21D10C-B802-48F4-BCBE-246714E35807}"/>
          </ac:spMkLst>
        </pc:spChg>
      </pc:sldChg>
      <pc:sldChg chg="modSp mod">
        <pc:chgData name="Hélène MONTAGNON" userId="9e87b8e5-c67b-4543-9568-19f66cc6df91" providerId="ADAL" clId="{9EE4162F-70B3-4025-B663-B9AF73EAE433}" dt="2023-01-12T17:03:58.781" v="48" actId="1036"/>
        <pc:sldMkLst>
          <pc:docMk/>
          <pc:sldMk cId="3619797740" sldId="258"/>
        </pc:sldMkLst>
        <pc:spChg chg="mod">
          <ac:chgData name="Hélène MONTAGNON" userId="9e87b8e5-c67b-4543-9568-19f66cc6df91" providerId="ADAL" clId="{9EE4162F-70B3-4025-B663-B9AF73EAE433}" dt="2023-01-12T17:03:13.625" v="47" actId="20577"/>
          <ac:spMkLst>
            <pc:docMk/>
            <pc:sldMk cId="3619797740" sldId="258"/>
            <ac:spMk id="9" creationId="{87CEB3A9-CD4C-C259-8957-A1C9161E1256}"/>
          </ac:spMkLst>
        </pc:spChg>
        <pc:spChg chg="mod">
          <ac:chgData name="Hélène MONTAGNON" userId="9e87b8e5-c67b-4543-9568-19f66cc6df91" providerId="ADAL" clId="{9EE4162F-70B3-4025-B663-B9AF73EAE433}" dt="2023-01-12T17:01:39.899" v="41" actId="20577"/>
          <ac:spMkLst>
            <pc:docMk/>
            <pc:sldMk cId="3619797740" sldId="258"/>
            <ac:spMk id="25" creationId="{7E8D3391-3FBD-ECA7-A151-2C75C60691F2}"/>
          </ac:spMkLst>
        </pc:spChg>
        <pc:spChg chg="mod">
          <ac:chgData name="Hélène MONTAGNON" userId="9e87b8e5-c67b-4543-9568-19f66cc6df91" providerId="ADAL" clId="{9EE4162F-70B3-4025-B663-B9AF73EAE433}" dt="2023-01-12T17:03:58.781" v="48" actId="1036"/>
          <ac:spMkLst>
            <pc:docMk/>
            <pc:sldMk cId="3619797740" sldId="258"/>
            <ac:spMk id="30" creationId="{FFC599E0-D59C-4BB2-A0FF-3B09B42408C0}"/>
          </ac:spMkLst>
        </pc:spChg>
        <pc:spChg chg="mod">
          <ac:chgData name="Hélène MONTAGNON" userId="9e87b8e5-c67b-4543-9568-19f66cc6df91" providerId="ADAL" clId="{9EE4162F-70B3-4025-B663-B9AF73EAE433}" dt="2023-01-12T17:01:11.311" v="38" actId="1036"/>
          <ac:spMkLst>
            <pc:docMk/>
            <pc:sldMk cId="3619797740" sldId="258"/>
            <ac:spMk id="39" creationId="{3834BC99-7305-6E7B-FAC5-7CBAAA535725}"/>
          </ac:spMkLst>
        </pc:spChg>
      </pc:sldChg>
    </pc:docChg>
  </pc:docChgLst>
  <pc:docChgLst>
    <pc:chgData name="Clément MATELOT" userId="97e41c51-638d-438a-ac0d-00a57fc9bb6c" providerId="ADAL" clId="{16BF135D-3613-4EEE-878F-7BD54C0C23FD}"/>
    <pc:docChg chg="undo custSel modSld">
      <pc:chgData name="Clément MATELOT" userId="97e41c51-638d-438a-ac0d-00a57fc9bb6c" providerId="ADAL" clId="{16BF135D-3613-4EEE-878F-7BD54C0C23FD}" dt="2022-07-06T08:06:21.742" v="992" actId="20577"/>
      <pc:docMkLst>
        <pc:docMk/>
      </pc:docMkLst>
      <pc:sldChg chg="delSp modSp mod">
        <pc:chgData name="Clément MATELOT" userId="97e41c51-638d-438a-ac0d-00a57fc9bb6c" providerId="ADAL" clId="{16BF135D-3613-4EEE-878F-7BD54C0C23FD}" dt="2022-07-06T08:06:21.742" v="992" actId="20577"/>
        <pc:sldMkLst>
          <pc:docMk/>
          <pc:sldMk cId="629194853" sldId="257"/>
        </pc:sldMkLst>
        <pc:spChg chg="mod">
          <ac:chgData name="Clément MATELOT" userId="97e41c51-638d-438a-ac0d-00a57fc9bb6c" providerId="ADAL" clId="{16BF135D-3613-4EEE-878F-7BD54C0C23FD}" dt="2022-07-04T09:49:40.215" v="320" actId="6549"/>
          <ac:spMkLst>
            <pc:docMk/>
            <pc:sldMk cId="629194853" sldId="257"/>
            <ac:spMk id="13" creationId="{6B21D10C-B802-48F4-BCBE-246714E35807}"/>
          </ac:spMkLst>
        </pc:spChg>
        <pc:spChg chg="mod">
          <ac:chgData name="Clément MATELOT" userId="97e41c51-638d-438a-ac0d-00a57fc9bb6c" providerId="ADAL" clId="{16BF135D-3613-4EEE-878F-7BD54C0C23FD}" dt="2022-07-04T09:49:13.955" v="242" actId="1076"/>
          <ac:spMkLst>
            <pc:docMk/>
            <pc:sldMk cId="629194853" sldId="257"/>
            <ac:spMk id="14" creationId="{9E8C4362-5DD8-482D-AFEA-9E1FB72592BC}"/>
          </ac:spMkLst>
        </pc:spChg>
        <pc:spChg chg="del mod">
          <ac:chgData name="Clément MATELOT" userId="97e41c51-638d-438a-ac0d-00a57fc9bb6c" providerId="ADAL" clId="{16BF135D-3613-4EEE-878F-7BD54C0C23FD}" dt="2022-07-04T09:49:43.758" v="322" actId="478"/>
          <ac:spMkLst>
            <pc:docMk/>
            <pc:sldMk cId="629194853" sldId="257"/>
            <ac:spMk id="15" creationId="{A6C53A48-212D-0D85-7CF4-CEF39E1EEAED}"/>
          </ac:spMkLst>
        </pc:spChg>
        <pc:spChg chg="mod">
          <ac:chgData name="Clément MATELOT" userId="97e41c51-638d-438a-ac0d-00a57fc9bb6c" providerId="ADAL" clId="{16BF135D-3613-4EEE-878F-7BD54C0C23FD}" dt="2022-07-04T09:50:11.354" v="330" actId="1076"/>
          <ac:spMkLst>
            <pc:docMk/>
            <pc:sldMk cId="629194853" sldId="257"/>
            <ac:spMk id="17" creationId="{26D54526-D3BC-411E-890A-C96B174D1025}"/>
          </ac:spMkLst>
        </pc:spChg>
        <pc:spChg chg="mod">
          <ac:chgData name="Clément MATELOT" userId="97e41c51-638d-438a-ac0d-00a57fc9bb6c" providerId="ADAL" clId="{16BF135D-3613-4EEE-878F-7BD54C0C23FD}" dt="2022-07-04T09:50:14.102" v="331" actId="1076"/>
          <ac:spMkLst>
            <pc:docMk/>
            <pc:sldMk cId="629194853" sldId="257"/>
            <ac:spMk id="18" creationId="{9643C311-FFEB-46D8-ACC3-8834B5E55D1B}"/>
          </ac:spMkLst>
        </pc:spChg>
        <pc:spChg chg="del">
          <ac:chgData name="Clément MATELOT" userId="97e41c51-638d-438a-ac0d-00a57fc9bb6c" providerId="ADAL" clId="{16BF135D-3613-4EEE-878F-7BD54C0C23FD}" dt="2022-07-04T09:49:09.059" v="241" actId="478"/>
          <ac:spMkLst>
            <pc:docMk/>
            <pc:sldMk cId="629194853" sldId="257"/>
            <ac:spMk id="19" creationId="{B1998A3D-5BD6-C036-8A2C-FB5BEDFB3361}"/>
          </ac:spMkLst>
        </pc:spChg>
        <pc:spChg chg="del">
          <ac:chgData name="Clément MATELOT" userId="97e41c51-638d-438a-ac0d-00a57fc9bb6c" providerId="ADAL" clId="{16BF135D-3613-4EEE-878F-7BD54C0C23FD}" dt="2022-07-04T09:49:08.442" v="240" actId="478"/>
          <ac:spMkLst>
            <pc:docMk/>
            <pc:sldMk cId="629194853" sldId="257"/>
            <ac:spMk id="20" creationId="{ACF1C972-7B99-6646-6922-9B5142E77B27}"/>
          </ac:spMkLst>
        </pc:spChg>
        <pc:spChg chg="mod">
          <ac:chgData name="Clément MATELOT" userId="97e41c51-638d-438a-ac0d-00a57fc9bb6c" providerId="ADAL" clId="{16BF135D-3613-4EEE-878F-7BD54C0C23FD}" dt="2022-07-06T08:06:21.742" v="992" actId="20577"/>
          <ac:spMkLst>
            <pc:docMk/>
            <pc:sldMk cId="629194853" sldId="257"/>
            <ac:spMk id="26" creationId="{0C52EF3A-8870-47B4-AC7C-1F47FAC1AA05}"/>
          </ac:spMkLst>
        </pc:spChg>
        <pc:spChg chg="mod">
          <ac:chgData name="Clément MATELOT" userId="97e41c51-638d-438a-ac0d-00a57fc9bb6c" providerId="ADAL" clId="{16BF135D-3613-4EEE-878F-7BD54C0C23FD}" dt="2022-07-04T10:01:11.350" v="645" actId="20577"/>
          <ac:spMkLst>
            <pc:docMk/>
            <pc:sldMk cId="629194853" sldId="257"/>
            <ac:spMk id="27" creationId="{54154069-9571-260C-48B5-5126470F7E77}"/>
          </ac:spMkLst>
        </pc:spChg>
        <pc:spChg chg="mod">
          <ac:chgData name="Clément MATELOT" userId="97e41c51-638d-438a-ac0d-00a57fc9bb6c" providerId="ADAL" clId="{16BF135D-3613-4EEE-878F-7BD54C0C23FD}" dt="2022-07-04T09:49:13.955" v="242" actId="1076"/>
          <ac:spMkLst>
            <pc:docMk/>
            <pc:sldMk cId="629194853" sldId="257"/>
            <ac:spMk id="31" creationId="{726226C0-F574-490B-90D0-3DE1FC8AC282}"/>
          </ac:spMkLst>
        </pc:spChg>
        <pc:spChg chg="mod">
          <ac:chgData name="Clément MATELOT" userId="97e41c51-638d-438a-ac0d-00a57fc9bb6c" providerId="ADAL" clId="{16BF135D-3613-4EEE-878F-7BD54C0C23FD}" dt="2022-07-04T09:50:19.153" v="332" actId="1076"/>
          <ac:spMkLst>
            <pc:docMk/>
            <pc:sldMk cId="629194853" sldId="257"/>
            <ac:spMk id="36" creationId="{B0DAB8D3-4285-438C-A67C-0DDD7839E07E}"/>
          </ac:spMkLst>
        </pc:spChg>
        <pc:picChg chg="mod">
          <ac:chgData name="Clément MATELOT" userId="97e41c51-638d-438a-ac0d-00a57fc9bb6c" providerId="ADAL" clId="{16BF135D-3613-4EEE-878F-7BD54C0C23FD}" dt="2022-07-04T09:50:14.102" v="331" actId="1076"/>
          <ac:picMkLst>
            <pc:docMk/>
            <pc:sldMk cId="629194853" sldId="257"/>
            <ac:picMk id="22" creationId="{2D4B4161-285F-C5D4-2E73-57FB73228BAB}"/>
          </ac:picMkLst>
        </pc:picChg>
        <pc:picChg chg="mod">
          <ac:chgData name="Clément MATELOT" userId="97e41c51-638d-438a-ac0d-00a57fc9bb6c" providerId="ADAL" clId="{16BF135D-3613-4EEE-878F-7BD54C0C23FD}" dt="2022-07-04T09:50:11.354" v="330" actId="1076"/>
          <ac:picMkLst>
            <pc:docMk/>
            <pc:sldMk cId="629194853" sldId="257"/>
            <ac:picMk id="23" creationId="{96FD1F00-11BC-8C85-F7BF-9F944A4728A6}"/>
          </ac:picMkLst>
        </pc:picChg>
        <pc:picChg chg="del mod">
          <ac:chgData name="Clément MATELOT" userId="97e41c51-638d-438a-ac0d-00a57fc9bb6c" providerId="ADAL" clId="{16BF135D-3613-4EEE-878F-7BD54C0C23FD}" dt="2022-07-04T09:49:42.203" v="321" actId="478"/>
          <ac:picMkLst>
            <pc:docMk/>
            <pc:sldMk cId="629194853" sldId="257"/>
            <ac:picMk id="24" creationId="{37949A2F-E05D-9F91-8359-97F00D9CB267}"/>
          </ac:picMkLst>
        </pc:picChg>
      </pc:sldChg>
      <pc:sldChg chg="addSp delSp modSp mod">
        <pc:chgData name="Clément MATELOT" userId="97e41c51-638d-438a-ac0d-00a57fc9bb6c" providerId="ADAL" clId="{16BF135D-3613-4EEE-878F-7BD54C0C23FD}" dt="2022-07-06T08:06:05.993" v="969" actId="20577"/>
        <pc:sldMkLst>
          <pc:docMk/>
          <pc:sldMk cId="3619797740" sldId="258"/>
        </pc:sldMkLst>
        <pc:spChg chg="mod">
          <ac:chgData name="Clément MATELOT" userId="97e41c51-638d-438a-ac0d-00a57fc9bb6c" providerId="ADAL" clId="{16BF135D-3613-4EEE-878F-7BD54C0C23FD}" dt="2022-07-06T08:04:59.157" v="920" actId="20577"/>
          <ac:spMkLst>
            <pc:docMk/>
            <pc:sldMk cId="3619797740" sldId="258"/>
            <ac:spMk id="3" creationId="{9B1C9AA3-9F70-409A-8ED8-3D759EAB690A}"/>
          </ac:spMkLst>
        </pc:spChg>
        <pc:spChg chg="mod">
          <ac:chgData name="Clément MATELOT" userId="97e41c51-638d-438a-ac0d-00a57fc9bb6c" providerId="ADAL" clId="{16BF135D-3613-4EEE-878F-7BD54C0C23FD}" dt="2022-07-04T09:44:44.287" v="22" actId="20577"/>
          <ac:spMkLst>
            <pc:docMk/>
            <pc:sldMk cId="3619797740" sldId="258"/>
            <ac:spMk id="6" creationId="{E53EDAEE-6A49-4341-9D6D-A43D8A832FC3}"/>
          </ac:spMkLst>
        </pc:spChg>
        <pc:spChg chg="add del">
          <ac:chgData name="Clément MATELOT" userId="97e41c51-638d-438a-ac0d-00a57fc9bb6c" providerId="ADAL" clId="{16BF135D-3613-4EEE-878F-7BD54C0C23FD}" dt="2022-07-04T15:37:30.920" v="724"/>
          <ac:spMkLst>
            <pc:docMk/>
            <pc:sldMk cId="3619797740" sldId="258"/>
            <ac:spMk id="10" creationId="{22E7AFF8-1F14-83EB-9D14-99ABC97B251E}"/>
          </ac:spMkLst>
        </pc:spChg>
        <pc:spChg chg="add del">
          <ac:chgData name="Clément MATELOT" userId="97e41c51-638d-438a-ac0d-00a57fc9bb6c" providerId="ADAL" clId="{16BF135D-3613-4EEE-878F-7BD54C0C23FD}" dt="2022-07-04T15:37:33.009" v="726"/>
          <ac:spMkLst>
            <pc:docMk/>
            <pc:sldMk cId="3619797740" sldId="258"/>
            <ac:spMk id="11" creationId="{72D0E11F-AA62-D88E-4DEE-B426C56DBE8B}"/>
          </ac:spMkLst>
        </pc:spChg>
        <pc:spChg chg="mod">
          <ac:chgData name="Clément MATELOT" userId="97e41c51-638d-438a-ac0d-00a57fc9bb6c" providerId="ADAL" clId="{16BF135D-3613-4EEE-878F-7BD54C0C23FD}" dt="2022-07-04T15:39:57.138" v="803" actId="1076"/>
          <ac:spMkLst>
            <pc:docMk/>
            <pc:sldMk cId="3619797740" sldId="258"/>
            <ac:spMk id="15" creationId="{9A3D21BF-F020-4BE0-915E-3560A5EDD6FF}"/>
          </ac:spMkLst>
        </pc:spChg>
        <pc:spChg chg="mod">
          <ac:chgData name="Clément MATELOT" userId="97e41c51-638d-438a-ac0d-00a57fc9bb6c" providerId="ADAL" clId="{16BF135D-3613-4EEE-878F-7BD54C0C23FD}" dt="2022-07-04T15:39:57.138" v="803" actId="1076"/>
          <ac:spMkLst>
            <pc:docMk/>
            <pc:sldMk cId="3619797740" sldId="258"/>
            <ac:spMk id="20" creationId="{F5DA1387-C775-F164-5D17-432510444664}"/>
          </ac:spMkLst>
        </pc:spChg>
        <pc:spChg chg="mod">
          <ac:chgData name="Clément MATELOT" userId="97e41c51-638d-438a-ac0d-00a57fc9bb6c" providerId="ADAL" clId="{16BF135D-3613-4EEE-878F-7BD54C0C23FD}" dt="2022-07-04T15:39:57.138" v="803" actId="1076"/>
          <ac:spMkLst>
            <pc:docMk/>
            <pc:sldMk cId="3619797740" sldId="258"/>
            <ac:spMk id="21" creationId="{63971C3B-1F7F-4645-8A70-9218ACE7C41F}"/>
          </ac:spMkLst>
        </pc:spChg>
        <pc:spChg chg="del">
          <ac:chgData name="Clément MATELOT" userId="97e41c51-638d-438a-ac0d-00a57fc9bb6c" providerId="ADAL" clId="{16BF135D-3613-4EEE-878F-7BD54C0C23FD}" dt="2022-07-04T09:47:52.921" v="195" actId="478"/>
          <ac:spMkLst>
            <pc:docMk/>
            <pc:sldMk cId="3619797740" sldId="258"/>
            <ac:spMk id="22" creationId="{551FA906-BCD1-46A4-E2BD-2AEFD78F60DB}"/>
          </ac:spMkLst>
        </pc:spChg>
        <pc:spChg chg="add mod">
          <ac:chgData name="Clément MATELOT" userId="97e41c51-638d-438a-ac0d-00a57fc9bb6c" providerId="ADAL" clId="{16BF135D-3613-4EEE-878F-7BD54C0C23FD}" dt="2022-07-06T08:05:09.398" v="925" actId="20577"/>
          <ac:spMkLst>
            <pc:docMk/>
            <pc:sldMk cId="3619797740" sldId="258"/>
            <ac:spMk id="25" creationId="{7E8D3391-3FBD-ECA7-A151-2C75C60691F2}"/>
          </ac:spMkLst>
        </pc:spChg>
        <pc:spChg chg="mod">
          <ac:chgData name="Clément MATELOT" userId="97e41c51-638d-438a-ac0d-00a57fc9bb6c" providerId="ADAL" clId="{16BF135D-3613-4EEE-878F-7BD54C0C23FD}" dt="2022-07-04T15:39:57.138" v="803" actId="1076"/>
          <ac:spMkLst>
            <pc:docMk/>
            <pc:sldMk cId="3619797740" sldId="258"/>
            <ac:spMk id="26" creationId="{A629425F-E275-4A4D-9DFA-06843C7F8D93}"/>
          </ac:spMkLst>
        </pc:spChg>
        <pc:spChg chg="mod">
          <ac:chgData name="Clément MATELOT" userId="97e41c51-638d-438a-ac0d-00a57fc9bb6c" providerId="ADAL" clId="{16BF135D-3613-4EEE-878F-7BD54C0C23FD}" dt="2022-07-04T15:39:57.138" v="803" actId="1076"/>
          <ac:spMkLst>
            <pc:docMk/>
            <pc:sldMk cId="3619797740" sldId="258"/>
            <ac:spMk id="27" creationId="{1B82AD5C-41FC-4E3A-9BBC-84FDEB294ED1}"/>
          </ac:spMkLst>
        </pc:spChg>
        <pc:spChg chg="mod">
          <ac:chgData name="Clément MATELOT" userId="97e41c51-638d-438a-ac0d-00a57fc9bb6c" providerId="ADAL" clId="{16BF135D-3613-4EEE-878F-7BD54C0C23FD}" dt="2022-07-04T15:43:00.718" v="859" actId="1076"/>
          <ac:spMkLst>
            <pc:docMk/>
            <pc:sldMk cId="3619797740" sldId="258"/>
            <ac:spMk id="30" creationId="{FFC599E0-D59C-4BB2-A0FF-3B09B42408C0}"/>
          </ac:spMkLst>
        </pc:spChg>
        <pc:spChg chg="add del mod">
          <ac:chgData name="Clément MATELOT" userId="97e41c51-638d-438a-ac0d-00a57fc9bb6c" providerId="ADAL" clId="{16BF135D-3613-4EEE-878F-7BD54C0C23FD}" dt="2022-07-04T15:39:46.659" v="792" actId="478"/>
          <ac:spMkLst>
            <pc:docMk/>
            <pc:sldMk cId="3619797740" sldId="258"/>
            <ac:spMk id="31" creationId="{F515C947-79BF-BB8C-7E42-6A73C1A41636}"/>
          </ac:spMkLst>
        </pc:spChg>
        <pc:spChg chg="add del mod">
          <ac:chgData name="Clément MATELOT" userId="97e41c51-638d-438a-ac0d-00a57fc9bb6c" providerId="ADAL" clId="{16BF135D-3613-4EEE-878F-7BD54C0C23FD}" dt="2022-07-04T15:43:45.206" v="881" actId="1076"/>
          <ac:spMkLst>
            <pc:docMk/>
            <pc:sldMk cId="3619797740" sldId="258"/>
            <ac:spMk id="32" creationId="{10719D25-9A74-BCE8-4F30-3FA3C6B45359}"/>
          </ac:spMkLst>
        </pc:spChg>
        <pc:spChg chg="del mod">
          <ac:chgData name="Clément MATELOT" userId="97e41c51-638d-438a-ac0d-00a57fc9bb6c" providerId="ADAL" clId="{16BF135D-3613-4EEE-878F-7BD54C0C23FD}" dt="2022-07-04T15:41:10.432" v="827" actId="478"/>
          <ac:spMkLst>
            <pc:docMk/>
            <pc:sldMk cId="3619797740" sldId="258"/>
            <ac:spMk id="33" creationId="{51B327A1-A446-FE79-4317-851B8CF14165}"/>
          </ac:spMkLst>
        </pc:spChg>
        <pc:spChg chg="add mod">
          <ac:chgData name="Clément MATELOT" userId="97e41c51-638d-438a-ac0d-00a57fc9bb6c" providerId="ADAL" clId="{16BF135D-3613-4EEE-878F-7BD54C0C23FD}" dt="2022-07-06T08:06:05.993" v="969" actId="20577"/>
          <ac:spMkLst>
            <pc:docMk/>
            <pc:sldMk cId="3619797740" sldId="258"/>
            <ac:spMk id="34" creationId="{E67A202D-2246-47DD-0A21-83F24A56B3C3}"/>
          </ac:spMkLst>
        </pc:spChg>
        <pc:spChg chg="del mod">
          <ac:chgData name="Clément MATELOT" userId="97e41c51-638d-438a-ac0d-00a57fc9bb6c" providerId="ADAL" clId="{16BF135D-3613-4EEE-878F-7BD54C0C23FD}" dt="2022-07-04T15:41:20.716" v="830" actId="478"/>
          <ac:spMkLst>
            <pc:docMk/>
            <pc:sldMk cId="3619797740" sldId="258"/>
            <ac:spMk id="36" creationId="{B69B7754-D425-4524-809A-A0DA27F7B913}"/>
          </ac:spMkLst>
        </pc:spChg>
        <pc:spChg chg="mod">
          <ac:chgData name="Clément MATELOT" userId="97e41c51-638d-438a-ac0d-00a57fc9bb6c" providerId="ADAL" clId="{16BF135D-3613-4EEE-878F-7BD54C0C23FD}" dt="2022-07-06T08:05:40.431" v="957" actId="20577"/>
          <ac:spMkLst>
            <pc:docMk/>
            <pc:sldMk cId="3619797740" sldId="258"/>
            <ac:spMk id="39" creationId="{3834BC99-7305-6E7B-FAC5-7CBAAA535725}"/>
          </ac:spMkLst>
        </pc:spChg>
        <pc:spChg chg="mod">
          <ac:chgData name="Clément MATELOT" userId="97e41c51-638d-438a-ac0d-00a57fc9bb6c" providerId="ADAL" clId="{16BF135D-3613-4EEE-878F-7BD54C0C23FD}" dt="2022-07-04T15:40:00.224" v="804" actId="1076"/>
          <ac:spMkLst>
            <pc:docMk/>
            <pc:sldMk cId="3619797740" sldId="258"/>
            <ac:spMk id="40" creationId="{30B235EF-AAC8-ADB9-B422-9E39A952ECA7}"/>
          </ac:spMkLst>
        </pc:spChg>
        <pc:picChg chg="add del mod modCrop">
          <ac:chgData name="Clément MATELOT" userId="97e41c51-638d-438a-ac0d-00a57fc9bb6c" providerId="ADAL" clId="{16BF135D-3613-4EEE-878F-7BD54C0C23FD}" dt="2022-07-04T15:35:06.499" v="697" actId="478"/>
          <ac:picMkLst>
            <pc:docMk/>
            <pc:sldMk cId="3619797740" sldId="258"/>
            <ac:picMk id="5" creationId="{5FCA1A29-64F8-9442-DB84-2A10FC87E03F}"/>
          </ac:picMkLst>
        </pc:picChg>
        <pc:picChg chg="add mod modCrop">
          <ac:chgData name="Clément MATELOT" userId="97e41c51-638d-438a-ac0d-00a57fc9bb6c" providerId="ADAL" clId="{16BF135D-3613-4EEE-878F-7BD54C0C23FD}" dt="2022-07-04T15:35:28.955" v="702" actId="18131"/>
          <ac:picMkLst>
            <pc:docMk/>
            <pc:sldMk cId="3619797740" sldId="258"/>
            <ac:picMk id="8" creationId="{AD08AF9B-77B7-61E9-9906-5EB379DB68A5}"/>
          </ac:picMkLst>
        </pc:picChg>
        <pc:picChg chg="add mod modCrop">
          <ac:chgData name="Clément MATELOT" userId="97e41c51-638d-438a-ac0d-00a57fc9bb6c" providerId="ADAL" clId="{16BF135D-3613-4EEE-878F-7BD54C0C23FD}" dt="2022-07-04T15:39:57.138" v="803" actId="1076"/>
          <ac:picMkLst>
            <pc:docMk/>
            <pc:sldMk cId="3619797740" sldId="258"/>
            <ac:picMk id="23" creationId="{F7F800D3-4D8C-9E85-EB80-C8DF2D675531}"/>
          </ac:picMkLst>
        </pc:picChg>
        <pc:picChg chg="add mod">
          <ac:chgData name="Clément MATELOT" userId="97e41c51-638d-438a-ac0d-00a57fc9bb6c" providerId="ADAL" clId="{16BF135D-3613-4EEE-878F-7BD54C0C23FD}" dt="2022-07-04T15:39:57.138" v="803" actId="1076"/>
          <ac:picMkLst>
            <pc:docMk/>
            <pc:sldMk cId="3619797740" sldId="258"/>
            <ac:picMk id="24" creationId="{0103C00A-EB8A-D6C2-B554-4BE60E28DF9B}"/>
          </ac:picMkLst>
        </pc:picChg>
        <pc:picChg chg="mod">
          <ac:chgData name="Clément MATELOT" userId="97e41c51-638d-438a-ac0d-00a57fc9bb6c" providerId="ADAL" clId="{16BF135D-3613-4EEE-878F-7BD54C0C23FD}" dt="2022-07-04T15:39:57.138" v="803" actId="1076"/>
          <ac:picMkLst>
            <pc:docMk/>
            <pc:sldMk cId="3619797740" sldId="258"/>
            <ac:picMk id="28" creationId="{A96E3D3E-A164-4B72-9EA4-DC58B9DA9489}"/>
          </ac:picMkLst>
        </pc:picChg>
        <pc:picChg chg="del">
          <ac:chgData name="Clément MATELOT" userId="97e41c51-638d-438a-ac0d-00a57fc9bb6c" providerId="ADAL" clId="{16BF135D-3613-4EEE-878F-7BD54C0C23FD}" dt="2022-07-04T09:48:14.534" v="202" actId="478"/>
          <ac:picMkLst>
            <pc:docMk/>
            <pc:sldMk cId="3619797740" sldId="258"/>
            <ac:picMk id="31" creationId="{A64CDE13-CB17-F413-17B5-159906CE0EB7}"/>
          </ac:picMkLst>
        </pc:picChg>
        <pc:picChg chg="del">
          <ac:chgData name="Clément MATELOT" userId="97e41c51-638d-438a-ac0d-00a57fc9bb6c" providerId="ADAL" clId="{16BF135D-3613-4EEE-878F-7BD54C0C23FD}" dt="2022-07-04T09:43:31.979" v="0" actId="478"/>
          <ac:picMkLst>
            <pc:docMk/>
            <pc:sldMk cId="3619797740" sldId="258"/>
            <ac:picMk id="34" creationId="{B20D2B2B-A0B6-7589-D40B-FD1D8AB3FF90}"/>
          </ac:picMkLst>
        </pc:picChg>
        <pc:picChg chg="del">
          <ac:chgData name="Clément MATELOT" userId="97e41c51-638d-438a-ac0d-00a57fc9bb6c" providerId="ADAL" clId="{16BF135D-3613-4EEE-878F-7BD54C0C23FD}" dt="2022-07-04T09:47:32.452" v="167" actId="478"/>
          <ac:picMkLst>
            <pc:docMk/>
            <pc:sldMk cId="3619797740" sldId="258"/>
            <ac:picMk id="35" creationId="{DB94779B-688A-4A30-9289-25D72754D5F4}"/>
          </ac:picMkLst>
        </pc:picChg>
        <pc:picChg chg="del">
          <ac:chgData name="Clément MATELOT" userId="97e41c51-638d-438a-ac0d-00a57fc9bb6c" providerId="ADAL" clId="{16BF135D-3613-4EEE-878F-7BD54C0C23FD}" dt="2022-07-04T09:47:33.124" v="168" actId="478"/>
          <ac:picMkLst>
            <pc:docMk/>
            <pc:sldMk cId="3619797740" sldId="258"/>
            <ac:picMk id="37" creationId="{B2A4E1B3-3A9C-D047-D38D-AF7116C10AD4}"/>
          </ac:picMkLst>
        </pc:picChg>
        <pc:picChg chg="add del">
          <ac:chgData name="Clément MATELOT" userId="97e41c51-638d-438a-ac0d-00a57fc9bb6c" providerId="ADAL" clId="{16BF135D-3613-4EEE-878F-7BD54C0C23FD}" dt="2022-07-04T15:37:30.920" v="724"/>
          <ac:picMkLst>
            <pc:docMk/>
            <pc:sldMk cId="3619797740" sldId="258"/>
            <ac:picMk id="1026" creationId="{8795E5E9-DE98-9397-A972-65D3B893CE0B}"/>
          </ac:picMkLst>
        </pc:picChg>
        <pc:picChg chg="add del">
          <ac:chgData name="Clément MATELOT" userId="97e41c51-638d-438a-ac0d-00a57fc9bb6c" providerId="ADAL" clId="{16BF135D-3613-4EEE-878F-7BD54C0C23FD}" dt="2022-07-04T15:37:33.009" v="726"/>
          <ac:picMkLst>
            <pc:docMk/>
            <pc:sldMk cId="3619797740" sldId="258"/>
            <ac:picMk id="1028" creationId="{DC7AC03C-762A-2F26-2F5B-8AAC8898211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08949BC-8AD1-4837-BF54-76AD870CCD9B}"/>
              </a:ext>
            </a:extLst>
          </p:cNvPr>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E69C5383-EA9A-46BE-8575-7658C03756E1}"/>
              </a:ext>
            </a:extLst>
          </p:cNvPr>
          <p:cNvSpPr>
            <a:spLocks noGrp="1"/>
          </p:cNvSpPr>
          <p:nvPr>
            <p:ph type="dt" sz="quarter" idx="1"/>
          </p:nvPr>
        </p:nvSpPr>
        <p:spPr>
          <a:xfrm>
            <a:off x="3815374" y="0"/>
            <a:ext cx="2918831" cy="495029"/>
          </a:xfrm>
          <a:prstGeom prst="rect">
            <a:avLst/>
          </a:prstGeom>
        </p:spPr>
        <p:txBody>
          <a:bodyPr vert="horz" lIns="91425" tIns="45713" rIns="91425" bIns="45713" rtlCol="0"/>
          <a:lstStyle>
            <a:lvl1pPr algn="r">
              <a:defRPr sz="1200"/>
            </a:lvl1pPr>
          </a:lstStyle>
          <a:p>
            <a:fld id="{AA4F98F6-CEB2-4B2B-909D-08C7F5B99809}" type="datetime2">
              <a:rPr lang="fr-FR" smtClean="0"/>
              <a:t>jeudi 12 janvier 2023</a:t>
            </a:fld>
            <a:endParaRPr lang="en-US"/>
          </a:p>
        </p:txBody>
      </p:sp>
      <p:sp>
        <p:nvSpPr>
          <p:cNvPr id="4" name="Espace réservé du pied de page 3">
            <a:extLst>
              <a:ext uri="{FF2B5EF4-FFF2-40B4-BE49-F238E27FC236}">
                <a16:creationId xmlns:a16="http://schemas.microsoft.com/office/drawing/2014/main" id="{6316FCCC-5D85-464D-9442-7BCFAB4EA001}"/>
              </a:ext>
            </a:extLst>
          </p:cNvPr>
          <p:cNvSpPr>
            <a:spLocks noGrp="1"/>
          </p:cNvSpPr>
          <p:nvPr>
            <p:ph type="ftr" sz="quarter" idx="2"/>
          </p:nvPr>
        </p:nvSpPr>
        <p:spPr>
          <a:xfrm>
            <a:off x="0" y="9371286"/>
            <a:ext cx="2918831" cy="495028"/>
          </a:xfrm>
          <a:prstGeom prst="rect">
            <a:avLst/>
          </a:prstGeom>
        </p:spPr>
        <p:txBody>
          <a:bodyPr vert="horz" lIns="91425" tIns="45713" rIns="91425" bIns="45713"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A8A750D4-CC7A-4D0B-95DA-83A6FEE97A00}"/>
              </a:ext>
            </a:extLst>
          </p:cNvPr>
          <p:cNvSpPr>
            <a:spLocks noGrp="1"/>
          </p:cNvSpPr>
          <p:nvPr>
            <p:ph type="sldNum" sz="quarter" idx="3"/>
          </p:nvPr>
        </p:nvSpPr>
        <p:spPr>
          <a:xfrm>
            <a:off x="3815374" y="9371286"/>
            <a:ext cx="2918831" cy="495028"/>
          </a:xfrm>
          <a:prstGeom prst="rect">
            <a:avLst/>
          </a:prstGeom>
        </p:spPr>
        <p:txBody>
          <a:bodyPr vert="horz" lIns="91425" tIns="45713" rIns="91425" bIns="45713" rtlCol="0" anchor="b"/>
          <a:lstStyle>
            <a:lvl1pPr algn="r">
              <a:defRPr sz="1200"/>
            </a:lvl1pPr>
          </a:lstStyle>
          <a:p>
            <a:fld id="{8D375A5D-60AD-4B75-ADDA-992440DE8F4D}" type="slidenum">
              <a:rPr lang="en-US" smtClean="0"/>
              <a:t>‹N°›</a:t>
            </a:fld>
            <a:endParaRPr lang="en-US"/>
          </a:p>
        </p:txBody>
      </p:sp>
    </p:spTree>
    <p:extLst>
      <p:ext uri="{BB962C8B-B14F-4D97-AF65-F5344CB8AC3E}">
        <p14:creationId xmlns:p14="http://schemas.microsoft.com/office/powerpoint/2010/main" val="152354591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endParaRPr lang="fr-FR"/>
          </a:p>
        </p:txBody>
      </p:sp>
      <p:sp>
        <p:nvSpPr>
          <p:cNvPr id="3" name="Espace réservé de la date 2"/>
          <p:cNvSpPr>
            <a:spLocks noGrp="1"/>
          </p:cNvSpPr>
          <p:nvPr>
            <p:ph type="dt" idx="1"/>
          </p:nvPr>
        </p:nvSpPr>
        <p:spPr>
          <a:xfrm>
            <a:off x="3815374" y="0"/>
            <a:ext cx="2918831" cy="495029"/>
          </a:xfrm>
          <a:prstGeom prst="rect">
            <a:avLst/>
          </a:prstGeom>
        </p:spPr>
        <p:txBody>
          <a:bodyPr vert="horz" lIns="91425" tIns="45713" rIns="91425" bIns="45713" rtlCol="0"/>
          <a:lstStyle>
            <a:lvl1pPr algn="r">
              <a:defRPr sz="1200"/>
            </a:lvl1pPr>
          </a:lstStyle>
          <a:p>
            <a:fld id="{E707BB61-4172-476E-A34C-DF64F214C996}" type="datetime2">
              <a:rPr lang="fr-FR" smtClean="0"/>
              <a:t>jeudi 12 janvier 2023</a:t>
            </a:fld>
            <a:endParaRPr lang="fr-FR"/>
          </a:p>
        </p:txBody>
      </p:sp>
      <p:sp>
        <p:nvSpPr>
          <p:cNvPr id="4" name="Espace réservé de l'image des diapositives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25" tIns="45713" rIns="91425" bIns="45713" rtlCol="0" anchor="ctr"/>
          <a:lstStyle/>
          <a:p>
            <a:endParaRPr lang="fr-FR"/>
          </a:p>
        </p:txBody>
      </p:sp>
      <p:sp>
        <p:nvSpPr>
          <p:cNvPr id="5" name="Espace réservé des notes 4"/>
          <p:cNvSpPr>
            <a:spLocks noGrp="1"/>
          </p:cNvSpPr>
          <p:nvPr>
            <p:ph type="body" sz="quarter" idx="3"/>
          </p:nvPr>
        </p:nvSpPr>
        <p:spPr>
          <a:xfrm>
            <a:off x="673577" y="4748164"/>
            <a:ext cx="5388610" cy="3884861"/>
          </a:xfrm>
          <a:prstGeom prst="rect">
            <a:avLst/>
          </a:prstGeom>
        </p:spPr>
        <p:txBody>
          <a:bodyPr vert="horz" lIns="91425" tIns="45713" rIns="91425" bIns="4571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25" tIns="45713" rIns="91425" bIns="4571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4" y="9371286"/>
            <a:ext cx="2918831" cy="495028"/>
          </a:xfrm>
          <a:prstGeom prst="rect">
            <a:avLst/>
          </a:prstGeom>
        </p:spPr>
        <p:txBody>
          <a:bodyPr vert="horz" lIns="91425" tIns="45713" rIns="91425" bIns="45713" rtlCol="0" anchor="b"/>
          <a:lstStyle>
            <a:lvl1pPr algn="r">
              <a:defRPr sz="1200"/>
            </a:lvl1pPr>
          </a:lstStyle>
          <a:p>
            <a:fld id="{92771E26-4D19-4CA0-9A48-4853EC2CB0DB}" type="slidenum">
              <a:rPr lang="fr-FR" smtClean="0"/>
              <a:t>‹N°›</a:t>
            </a:fld>
            <a:endParaRPr lang="fr-FR"/>
          </a:p>
        </p:txBody>
      </p:sp>
    </p:spTree>
    <p:extLst>
      <p:ext uri="{BB962C8B-B14F-4D97-AF65-F5344CB8AC3E}">
        <p14:creationId xmlns:p14="http://schemas.microsoft.com/office/powerpoint/2010/main" val="299002080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Master" Target="../slideMasters/slideMaster2.xml"/><Relationship Id="rId4" Type="http://schemas.openxmlformats.org/officeDocument/2006/relationships/tags" Target="../tags/tag5.xml"/><Relationship Id="rId9"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slideMaster" Target="../slideMasters/slideMaster2.xml"/><Relationship Id="rId4" Type="http://schemas.openxmlformats.org/officeDocument/2006/relationships/tags" Target="../tags/tag14.xml"/><Relationship Id="rId9"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slideMaster" Target="../slideMasters/slideMaster2.xml"/><Relationship Id="rId4" Type="http://schemas.openxmlformats.org/officeDocument/2006/relationships/tags" Target="../tags/tag23.xml"/><Relationship Id="rId9" Type="http://schemas.openxmlformats.org/officeDocument/2006/relationships/tags" Target="../tags/tag2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FDE10903-42BB-4249-ACA0-F954D4C084BA}"/>
              </a:ext>
            </a:extLst>
          </p:cNvPr>
          <p:cNvSpPr>
            <a:spLocks noGrp="1"/>
          </p:cNvSpPr>
          <p:nvPr>
            <p:ph type="pic" sz="quarter" idx="14" hasCustomPrompt="1"/>
          </p:nvPr>
        </p:nvSpPr>
        <p:spPr>
          <a:xfrm>
            <a:off x="0" y="992189"/>
            <a:ext cx="6858000" cy="1368524"/>
          </a:xfrm>
        </p:spPr>
        <p:txBody>
          <a:bodyPr/>
          <a:lstStyle>
            <a:lvl1pPr>
              <a:defRPr sz="800"/>
            </a:lvl1pPr>
          </a:lstStyle>
          <a:p>
            <a:r>
              <a:rPr lang="en-US" err="1"/>
              <a:t>Insérer</a:t>
            </a:r>
            <a:r>
              <a:rPr lang="en-US"/>
              <a:t> image (</a:t>
            </a:r>
            <a:r>
              <a:rPr lang="en-US" err="1"/>
              <a:t>en</a:t>
            </a:r>
            <a:r>
              <a:rPr lang="en-US"/>
              <a:t> lien avec le secteur)</a:t>
            </a:r>
          </a:p>
        </p:txBody>
      </p:sp>
      <p:sp>
        <p:nvSpPr>
          <p:cNvPr id="16" name="Espace réservé du texte 15">
            <a:extLst>
              <a:ext uri="{FF2B5EF4-FFF2-40B4-BE49-F238E27FC236}">
                <a16:creationId xmlns:a16="http://schemas.microsoft.com/office/drawing/2014/main" id="{175CB2D6-64C0-4984-89E0-E4F0C84841B7}"/>
              </a:ext>
            </a:extLst>
          </p:cNvPr>
          <p:cNvSpPr>
            <a:spLocks noGrp="1"/>
          </p:cNvSpPr>
          <p:nvPr>
            <p:ph type="body" sz="quarter" idx="15"/>
          </p:nvPr>
        </p:nvSpPr>
        <p:spPr>
          <a:xfrm>
            <a:off x="333375" y="1207559"/>
            <a:ext cx="5902273" cy="433073"/>
          </a:xfrm>
        </p:spPr>
        <p:txBody>
          <a:bodyPr/>
          <a:lstStyle>
            <a:lvl1pPr>
              <a:defRPr sz="1730" b="1">
                <a:solidFill>
                  <a:schemeClr val="bg1"/>
                </a:solidFill>
              </a:defRPr>
            </a:lvl1pPr>
          </a:lstStyle>
          <a:p>
            <a:pPr lvl="0"/>
            <a:r>
              <a:rPr lang="fr-FR"/>
              <a:t>Modifier les styles du texte du masque</a:t>
            </a:r>
            <a:endParaRPr lang="en-US"/>
          </a:p>
        </p:txBody>
      </p:sp>
      <p:sp>
        <p:nvSpPr>
          <p:cNvPr id="45" name="Espace réservé du contenu 2">
            <a:extLst>
              <a:ext uri="{FF2B5EF4-FFF2-40B4-BE49-F238E27FC236}">
                <a16:creationId xmlns:a16="http://schemas.microsoft.com/office/drawing/2014/main" id="{E1EEE0C1-F79C-459D-91EA-D51EF2B6F39B}"/>
              </a:ext>
            </a:extLst>
          </p:cNvPr>
          <p:cNvSpPr>
            <a:spLocks noGrp="1"/>
          </p:cNvSpPr>
          <p:nvPr>
            <p:ph idx="28"/>
          </p:nvPr>
        </p:nvSpPr>
        <p:spPr>
          <a:xfrm>
            <a:off x="2708920" y="2611408"/>
            <a:ext cx="3815705" cy="2986551"/>
          </a:xfrm>
        </p:spPr>
        <p:txBody>
          <a:bodyPr/>
          <a:lstStyle>
            <a:lvl1pPr marL="180000" indent="-180000" algn="just">
              <a:lnSpc>
                <a:spcPts val="1200"/>
              </a:lnSpc>
              <a:spcAft>
                <a:spcPts val="867"/>
              </a:spcAft>
              <a:defRPr sz="900"/>
            </a:lvl1pPr>
            <a:lvl2pPr marL="180000" indent="-180000" algn="just">
              <a:lnSpc>
                <a:spcPts val="1200"/>
              </a:lnSpc>
              <a:spcAft>
                <a:spcPts val="867"/>
              </a:spcAft>
              <a:defRPr sz="900"/>
            </a:lvl2pPr>
            <a:lvl3pPr marL="883973" marR="0" indent="-176400" algn="just"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lang="fr-FR" sz="900" kern="1200" dirty="0">
                <a:solidFill>
                  <a:schemeClr val="tx1"/>
                </a:solidFill>
                <a:latin typeface="+mn-lt"/>
                <a:ea typeface="+mn-ea"/>
                <a:cs typeface="+mn-cs"/>
              </a:defRPr>
            </a:lvl3pPr>
            <a:lvl4pPr marL="1663949" marR="0" indent="-176400" algn="just"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lang="fr-FR" sz="900" kern="1200" dirty="0">
                <a:solidFill>
                  <a:schemeClr val="tx1"/>
                </a:solidFill>
                <a:latin typeface="+mn-lt"/>
                <a:ea typeface="+mn-ea"/>
                <a:cs typeface="+mn-cs"/>
              </a:defRPr>
            </a:lvl4pPr>
            <a:lvl5pPr marL="0" marR="0" indent="-176400" algn="just" defTabSz="1073117" rtl="0" eaLnBrk="1" fontAlgn="auto" latinLnBrk="0" hangingPunct="1">
              <a:lnSpc>
                <a:spcPts val="1200"/>
              </a:lnSpc>
              <a:spcBef>
                <a:spcPts val="0"/>
              </a:spcBef>
              <a:spcAft>
                <a:spcPts val="867"/>
              </a:spcAft>
              <a:buClrTx/>
              <a:buSzTx/>
              <a:buFontTx/>
              <a:buNone/>
              <a:tabLst/>
              <a:defRPr lang="fr-FR" sz="1000" kern="1200" dirty="0">
                <a:solidFill>
                  <a:schemeClr val="tx1"/>
                </a:solidFill>
                <a:latin typeface="+mn-lt"/>
                <a:ea typeface="+mn-ea"/>
                <a:cs typeface="+mn-cs"/>
              </a:defRPr>
            </a:lvl5pPr>
          </a:lstStyle>
          <a:p>
            <a:pPr lvl="0"/>
            <a:r>
              <a:rPr lang="fr-FR"/>
              <a:t>Modifier les styles du texte du masque</a:t>
            </a:r>
          </a:p>
          <a:p>
            <a:pPr lvl="1"/>
            <a:r>
              <a:rPr lang="fr-FR"/>
              <a:t>Deuxième niveau</a:t>
            </a:r>
          </a:p>
          <a:p>
            <a:pPr marL="883973" marR="0" lvl="2" indent="-176400" algn="l"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Troisième niveau</a:t>
            </a:r>
          </a:p>
          <a:p>
            <a:pPr marL="1663949" marR="0" lvl="3" indent="-176400" algn="l"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Quatrième niveau</a:t>
            </a:r>
          </a:p>
          <a:p>
            <a:pPr marL="0" marR="0" lvl="4" indent="-176400" algn="l" defTabSz="1073117" rtl="0" eaLnBrk="1" fontAlgn="auto" latinLnBrk="0" hangingPunct="1">
              <a:lnSpc>
                <a:spcPts val="1200"/>
              </a:lnSpc>
              <a:spcBef>
                <a:spcPts val="0"/>
              </a:spcBef>
              <a:spcAft>
                <a:spcPts val="867"/>
              </a:spcAft>
              <a:buClrTx/>
              <a:buSzTx/>
              <a:buFontTx/>
              <a:buNone/>
              <a:tabLst/>
              <a:defRPr/>
            </a:pPr>
            <a:r>
              <a:rPr kumimoji="0" lang="fr-FR" sz="1050" b="1" i="0" u="none" strike="noStrike" kern="1200" cap="none" spc="0" normalizeH="0" baseline="0" noProof="0">
                <a:ln>
                  <a:noFill/>
                </a:ln>
                <a:solidFill>
                  <a:srgbClr val="008FC1"/>
                </a:solidFill>
                <a:effectLst/>
                <a:uLnTx/>
                <a:uFillTx/>
                <a:latin typeface="+mn-lt"/>
                <a:ea typeface="+mn-ea"/>
                <a:cs typeface="+mn-cs"/>
              </a:rPr>
              <a:t>Cinquième niveau</a:t>
            </a:r>
          </a:p>
        </p:txBody>
      </p:sp>
      <p:sp>
        <p:nvSpPr>
          <p:cNvPr id="3" name="Espace réservé du texte 2">
            <a:extLst>
              <a:ext uri="{FF2B5EF4-FFF2-40B4-BE49-F238E27FC236}">
                <a16:creationId xmlns:a16="http://schemas.microsoft.com/office/drawing/2014/main" id="{006C122A-BEBA-4325-8EE8-0266CD9C3A97}"/>
              </a:ext>
            </a:extLst>
          </p:cNvPr>
          <p:cNvSpPr>
            <a:spLocks noGrp="1"/>
          </p:cNvSpPr>
          <p:nvPr>
            <p:ph type="body" sz="quarter" idx="30" hasCustomPrompt="1"/>
          </p:nvPr>
        </p:nvSpPr>
        <p:spPr>
          <a:xfrm>
            <a:off x="647773" y="128464"/>
            <a:ext cx="2160587" cy="252000"/>
          </a:xfrm>
        </p:spPr>
        <p:txBody>
          <a:bodyPr/>
          <a:lstStyle>
            <a:lvl1pPr>
              <a:defRPr sz="1200">
                <a:solidFill>
                  <a:schemeClr val="accent5"/>
                </a:solidFill>
                <a:latin typeface="Calibri" panose="020F0502020204030204" pitchFamily="34" charset="0"/>
                <a:cs typeface="Calibri" panose="020F0502020204030204" pitchFamily="34" charset="0"/>
              </a:defRPr>
            </a:lvl1pPr>
          </a:lstStyle>
          <a:p>
            <a:pPr lvl="0"/>
            <a:r>
              <a:rPr lang="fr-FR"/>
              <a:t>Indiquer le secteur</a:t>
            </a:r>
            <a:endParaRPr lang="en-US"/>
          </a:p>
        </p:txBody>
      </p:sp>
      <p:sp>
        <p:nvSpPr>
          <p:cNvPr id="10" name="ZoneTexte 9">
            <a:extLst>
              <a:ext uri="{FF2B5EF4-FFF2-40B4-BE49-F238E27FC236}">
                <a16:creationId xmlns:a16="http://schemas.microsoft.com/office/drawing/2014/main" id="{1AA1BF94-20F3-485D-A873-F91F641D334B}"/>
              </a:ext>
            </a:extLst>
          </p:cNvPr>
          <p:cNvSpPr txBox="1"/>
          <p:nvPr userDrawn="1"/>
        </p:nvSpPr>
        <p:spPr>
          <a:xfrm>
            <a:off x="335787" y="481482"/>
            <a:ext cx="2520280" cy="369332"/>
          </a:xfrm>
          <a:prstGeom prst="rect">
            <a:avLst/>
          </a:prstGeom>
          <a:noFill/>
        </p:spPr>
        <p:txBody>
          <a:bodyPr vert="horz" wrap="square" lIns="0" rIns="0" rtlCol="0">
            <a:spAutoFit/>
          </a:bodyPr>
          <a:lstStyle/>
          <a:p>
            <a:pPr algn="l" defTabSz="742950">
              <a:spcAft>
                <a:spcPts val="600"/>
              </a:spcAft>
              <a:buClr>
                <a:srgbClr val="008FC1"/>
              </a:buClr>
            </a:pPr>
            <a:r>
              <a:rPr lang="en-US" sz="1800">
                <a:solidFill>
                  <a:schemeClr val="accent5"/>
                </a:solidFill>
                <a:latin typeface="Calibri" panose="020F0502020204030204" pitchFamily="34" charset="0"/>
                <a:cs typeface="Calibri" panose="020F0502020204030204" pitchFamily="34" charset="0"/>
              </a:rPr>
              <a:t>Communiqué de presse</a:t>
            </a:r>
          </a:p>
        </p:txBody>
      </p:sp>
      <p:sp>
        <p:nvSpPr>
          <p:cNvPr id="39" name="Espace réservé du contenu 2">
            <a:extLst>
              <a:ext uri="{FF2B5EF4-FFF2-40B4-BE49-F238E27FC236}">
                <a16:creationId xmlns:a16="http://schemas.microsoft.com/office/drawing/2014/main" id="{05283187-3D1E-4765-A390-742300CBC99F}"/>
              </a:ext>
            </a:extLst>
          </p:cNvPr>
          <p:cNvSpPr>
            <a:spLocks noGrp="1"/>
          </p:cNvSpPr>
          <p:nvPr>
            <p:ph idx="32"/>
          </p:nvPr>
        </p:nvSpPr>
        <p:spPr>
          <a:xfrm>
            <a:off x="333376" y="5745163"/>
            <a:ext cx="6191250" cy="3384550"/>
          </a:xfrm>
        </p:spPr>
        <p:txBody>
          <a:bodyPr/>
          <a:lstStyle>
            <a:lvl1pPr marL="180000" indent="-180000" algn="just">
              <a:lnSpc>
                <a:spcPts val="1200"/>
              </a:lnSpc>
              <a:spcAft>
                <a:spcPts val="867"/>
              </a:spcAft>
              <a:defRPr sz="900"/>
            </a:lvl1pPr>
            <a:lvl2pPr marL="180000" indent="-180000" algn="just">
              <a:lnSpc>
                <a:spcPts val="1200"/>
              </a:lnSpc>
              <a:spcAft>
                <a:spcPts val="867"/>
              </a:spcAft>
              <a:defRPr sz="900"/>
            </a:lvl2pPr>
            <a:lvl3pPr marL="883973" marR="0" indent="-176400" algn="just"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lang="fr-FR" sz="900" kern="1200" dirty="0">
                <a:solidFill>
                  <a:schemeClr val="tx1"/>
                </a:solidFill>
                <a:latin typeface="+mn-lt"/>
                <a:ea typeface="+mn-ea"/>
                <a:cs typeface="+mn-cs"/>
              </a:defRPr>
            </a:lvl3pPr>
            <a:lvl4pPr marL="1663949" marR="0" indent="-176400" algn="just"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lang="fr-FR" sz="900" kern="1200" dirty="0">
                <a:solidFill>
                  <a:schemeClr val="tx1"/>
                </a:solidFill>
                <a:latin typeface="+mn-lt"/>
                <a:ea typeface="+mn-ea"/>
                <a:cs typeface="+mn-cs"/>
              </a:defRPr>
            </a:lvl4pPr>
            <a:lvl5pPr marL="0" marR="0" indent="-176400" algn="just" defTabSz="1073117" rtl="0" eaLnBrk="1" fontAlgn="auto" latinLnBrk="0" hangingPunct="1">
              <a:lnSpc>
                <a:spcPts val="1200"/>
              </a:lnSpc>
              <a:spcBef>
                <a:spcPts val="0"/>
              </a:spcBef>
              <a:spcAft>
                <a:spcPts val="867"/>
              </a:spcAft>
              <a:buClrTx/>
              <a:buSzTx/>
              <a:buFontTx/>
              <a:buNone/>
              <a:tabLst/>
              <a:defRPr lang="fr-FR" sz="1000" kern="1200" dirty="0">
                <a:solidFill>
                  <a:schemeClr val="tx1"/>
                </a:solidFill>
                <a:latin typeface="+mn-lt"/>
                <a:ea typeface="+mn-ea"/>
                <a:cs typeface="+mn-cs"/>
              </a:defRPr>
            </a:lvl5pPr>
          </a:lstStyle>
          <a:p>
            <a:pPr lvl="0"/>
            <a:r>
              <a:rPr lang="fr-FR"/>
              <a:t>Modifier les styles du texte du masque</a:t>
            </a:r>
          </a:p>
          <a:p>
            <a:pPr lvl="1"/>
            <a:r>
              <a:rPr lang="fr-FR"/>
              <a:t>Deuxième niveau</a:t>
            </a:r>
          </a:p>
          <a:p>
            <a:pPr marL="883973" marR="0" lvl="2" indent="-176400" algn="l"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Troisième niveau</a:t>
            </a:r>
          </a:p>
          <a:p>
            <a:pPr marL="1663949" marR="0" lvl="3" indent="-176400" algn="l"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Quatrième niveau</a:t>
            </a:r>
          </a:p>
          <a:p>
            <a:pPr marL="0" marR="0" lvl="4" indent="-176400" algn="l" defTabSz="1073117" rtl="0" eaLnBrk="1" fontAlgn="auto" latinLnBrk="0" hangingPunct="1">
              <a:lnSpc>
                <a:spcPts val="1200"/>
              </a:lnSpc>
              <a:spcBef>
                <a:spcPts val="0"/>
              </a:spcBef>
              <a:spcAft>
                <a:spcPts val="867"/>
              </a:spcAft>
              <a:buClrTx/>
              <a:buSzTx/>
              <a:buFontTx/>
              <a:buNone/>
              <a:tabLst/>
              <a:defRPr/>
            </a:pPr>
            <a:r>
              <a:rPr kumimoji="0" lang="fr-FR" sz="1050" b="1" i="0" u="none" strike="noStrike" kern="1200" cap="none" spc="0" normalizeH="0" baseline="0" noProof="0">
                <a:ln>
                  <a:noFill/>
                </a:ln>
                <a:solidFill>
                  <a:srgbClr val="008FC1"/>
                </a:solidFill>
                <a:effectLst/>
                <a:uLnTx/>
                <a:uFillTx/>
                <a:latin typeface="+mn-lt"/>
                <a:ea typeface="+mn-ea"/>
                <a:cs typeface="+mn-cs"/>
              </a:rPr>
              <a:t>Cinquième niveau</a:t>
            </a:r>
          </a:p>
        </p:txBody>
      </p:sp>
      <p:sp>
        <p:nvSpPr>
          <p:cNvPr id="12" name="Espace réservé du texte 29">
            <a:extLst>
              <a:ext uri="{FF2B5EF4-FFF2-40B4-BE49-F238E27FC236}">
                <a16:creationId xmlns:a16="http://schemas.microsoft.com/office/drawing/2014/main" id="{659AA8AA-0322-4D50-8950-1BD375FFDF7C}"/>
              </a:ext>
            </a:extLst>
          </p:cNvPr>
          <p:cNvSpPr>
            <a:spLocks noGrp="1"/>
          </p:cNvSpPr>
          <p:nvPr>
            <p:ph type="body" sz="quarter" idx="19" hasCustomPrompt="1"/>
          </p:nvPr>
        </p:nvSpPr>
        <p:spPr>
          <a:xfrm>
            <a:off x="521678" y="3791254"/>
            <a:ext cx="1873250" cy="326397"/>
          </a:xfrm>
        </p:spPr>
        <p:txBody>
          <a:bodyPr/>
          <a:lstStyle>
            <a:lvl1pPr algn="ctr">
              <a:defRPr sz="1000"/>
            </a:lvl1pPr>
          </a:lstStyle>
          <a:p>
            <a:pPr lvl="0"/>
            <a:r>
              <a:rPr lang="fr-FR"/>
              <a:t>% cession/acquisition</a:t>
            </a:r>
            <a:endParaRPr lang="en-US"/>
          </a:p>
        </p:txBody>
      </p:sp>
      <p:sp>
        <p:nvSpPr>
          <p:cNvPr id="18" name="Espace réservé du texte 29">
            <a:extLst>
              <a:ext uri="{FF2B5EF4-FFF2-40B4-BE49-F238E27FC236}">
                <a16:creationId xmlns:a16="http://schemas.microsoft.com/office/drawing/2014/main" id="{B5A1017C-0C7D-4702-8E2D-E7977152CDD6}"/>
              </a:ext>
            </a:extLst>
          </p:cNvPr>
          <p:cNvSpPr>
            <a:spLocks noGrp="1"/>
          </p:cNvSpPr>
          <p:nvPr>
            <p:ph type="body" sz="quarter" idx="21" hasCustomPrompt="1"/>
          </p:nvPr>
        </p:nvSpPr>
        <p:spPr>
          <a:xfrm>
            <a:off x="521678" y="4695265"/>
            <a:ext cx="1873250" cy="218953"/>
          </a:xfrm>
        </p:spPr>
        <p:txBody>
          <a:bodyPr/>
          <a:lstStyle>
            <a:lvl1pPr algn="ctr">
              <a:defRPr sz="800"/>
            </a:lvl1pPr>
          </a:lstStyle>
          <a:p>
            <a:pPr lvl="0"/>
            <a:r>
              <a:rPr lang="fr-FR"/>
              <a:t>Description activité</a:t>
            </a:r>
            <a:endParaRPr lang="en-US"/>
          </a:p>
        </p:txBody>
      </p:sp>
      <p:sp>
        <p:nvSpPr>
          <p:cNvPr id="19" name="Espace réservé pour une image  31">
            <a:extLst>
              <a:ext uri="{FF2B5EF4-FFF2-40B4-BE49-F238E27FC236}">
                <a16:creationId xmlns:a16="http://schemas.microsoft.com/office/drawing/2014/main" id="{583DCC04-F8D0-4417-9132-AF90CDD32B40}"/>
              </a:ext>
            </a:extLst>
          </p:cNvPr>
          <p:cNvSpPr>
            <a:spLocks noGrp="1"/>
          </p:cNvSpPr>
          <p:nvPr>
            <p:ph type="pic" sz="quarter" idx="22" hasCustomPrompt="1"/>
          </p:nvPr>
        </p:nvSpPr>
        <p:spPr>
          <a:xfrm>
            <a:off x="521678" y="4186073"/>
            <a:ext cx="1873250" cy="435834"/>
          </a:xfrm>
        </p:spPr>
        <p:txBody>
          <a:bodyPr/>
          <a:lstStyle>
            <a:lvl1pPr>
              <a:defRPr/>
            </a:lvl1pPr>
          </a:lstStyle>
          <a:p>
            <a:r>
              <a:rPr lang="en-US"/>
              <a:t>Logo </a:t>
            </a:r>
            <a:r>
              <a:rPr lang="en-US" err="1"/>
              <a:t>cible</a:t>
            </a:r>
            <a:endParaRPr lang="en-US"/>
          </a:p>
        </p:txBody>
      </p:sp>
      <p:sp>
        <p:nvSpPr>
          <p:cNvPr id="21" name="Espace réservé du texte 29">
            <a:extLst>
              <a:ext uri="{FF2B5EF4-FFF2-40B4-BE49-F238E27FC236}">
                <a16:creationId xmlns:a16="http://schemas.microsoft.com/office/drawing/2014/main" id="{6F418CA6-DEF5-415B-A817-D8658FEC720C}"/>
              </a:ext>
            </a:extLst>
          </p:cNvPr>
          <p:cNvSpPr>
            <a:spLocks noGrp="1"/>
          </p:cNvSpPr>
          <p:nvPr>
            <p:ph type="body" sz="quarter" idx="23" hasCustomPrompt="1"/>
          </p:nvPr>
        </p:nvSpPr>
        <p:spPr>
          <a:xfrm>
            <a:off x="521678" y="5348137"/>
            <a:ext cx="1873250" cy="218953"/>
          </a:xfrm>
        </p:spPr>
        <p:txBody>
          <a:bodyPr/>
          <a:lstStyle>
            <a:lvl1pPr algn="ctr">
              <a:defRPr sz="800"/>
            </a:lvl1pPr>
          </a:lstStyle>
          <a:p>
            <a:pPr lvl="0"/>
            <a:r>
              <a:rPr lang="fr-FR"/>
              <a:t>Accompagnement </a:t>
            </a:r>
            <a:r>
              <a:rPr lang="fr-FR" err="1"/>
              <a:t>Societex</a:t>
            </a:r>
            <a:r>
              <a:rPr lang="fr-FR"/>
              <a:t> à indiquer</a:t>
            </a:r>
            <a:endParaRPr lang="en-US"/>
          </a:p>
        </p:txBody>
      </p:sp>
      <p:sp>
        <p:nvSpPr>
          <p:cNvPr id="23" name="Espace réservé pour une image  31">
            <a:extLst>
              <a:ext uri="{FF2B5EF4-FFF2-40B4-BE49-F238E27FC236}">
                <a16:creationId xmlns:a16="http://schemas.microsoft.com/office/drawing/2014/main" id="{6BC25131-EA0F-4608-9939-E33CCEA515A7}"/>
              </a:ext>
            </a:extLst>
          </p:cNvPr>
          <p:cNvSpPr>
            <a:spLocks noGrp="1"/>
          </p:cNvSpPr>
          <p:nvPr>
            <p:ph type="pic" sz="quarter" idx="25" hasCustomPrompt="1"/>
          </p:nvPr>
        </p:nvSpPr>
        <p:spPr>
          <a:xfrm>
            <a:off x="2276872" y="2621125"/>
            <a:ext cx="252000" cy="252000"/>
          </a:xfrm>
        </p:spPr>
        <p:txBody>
          <a:bodyPr/>
          <a:lstStyle>
            <a:lvl1pPr>
              <a:defRPr sz="800"/>
            </a:lvl1pPr>
          </a:lstStyle>
          <a:p>
            <a:r>
              <a:rPr lang="en-US" err="1"/>
              <a:t>Inserer</a:t>
            </a:r>
            <a:r>
              <a:rPr lang="en-US"/>
              <a:t> logo secteur</a:t>
            </a:r>
          </a:p>
        </p:txBody>
      </p:sp>
      <p:sp>
        <p:nvSpPr>
          <p:cNvPr id="24" name="Espace réservé pour une image  31">
            <a:extLst>
              <a:ext uri="{FF2B5EF4-FFF2-40B4-BE49-F238E27FC236}">
                <a16:creationId xmlns:a16="http://schemas.microsoft.com/office/drawing/2014/main" id="{43F1F1E9-2118-4A57-BFD2-7AF1B68EC218}"/>
              </a:ext>
            </a:extLst>
          </p:cNvPr>
          <p:cNvSpPr>
            <a:spLocks noGrp="1"/>
          </p:cNvSpPr>
          <p:nvPr>
            <p:ph type="pic" sz="quarter" idx="29" hasCustomPrompt="1"/>
          </p:nvPr>
        </p:nvSpPr>
        <p:spPr>
          <a:xfrm>
            <a:off x="521678" y="2960404"/>
            <a:ext cx="1873250" cy="435834"/>
          </a:xfrm>
        </p:spPr>
        <p:txBody>
          <a:bodyPr/>
          <a:lstStyle>
            <a:lvl1pPr>
              <a:defRPr/>
            </a:lvl1pPr>
          </a:lstStyle>
          <a:p>
            <a:r>
              <a:rPr lang="en-US"/>
              <a:t>Logo </a:t>
            </a:r>
            <a:r>
              <a:rPr lang="en-US" err="1"/>
              <a:t>cible</a:t>
            </a:r>
            <a:endParaRPr lang="en-US"/>
          </a:p>
        </p:txBody>
      </p:sp>
      <p:sp>
        <p:nvSpPr>
          <p:cNvPr id="25" name="Espace réservé du texte 29">
            <a:extLst>
              <a:ext uri="{FF2B5EF4-FFF2-40B4-BE49-F238E27FC236}">
                <a16:creationId xmlns:a16="http://schemas.microsoft.com/office/drawing/2014/main" id="{A1F316F3-261A-4945-A88A-BF9D4BCC0FFF}"/>
              </a:ext>
            </a:extLst>
          </p:cNvPr>
          <p:cNvSpPr>
            <a:spLocks noGrp="1"/>
          </p:cNvSpPr>
          <p:nvPr>
            <p:ph type="body" sz="quarter" idx="33" hasCustomPrompt="1"/>
          </p:nvPr>
        </p:nvSpPr>
        <p:spPr>
          <a:xfrm>
            <a:off x="521678" y="3459770"/>
            <a:ext cx="1873250" cy="218953"/>
          </a:xfrm>
        </p:spPr>
        <p:txBody>
          <a:bodyPr/>
          <a:lstStyle>
            <a:lvl1pPr algn="ctr">
              <a:defRPr sz="800"/>
            </a:lvl1pPr>
          </a:lstStyle>
          <a:p>
            <a:pPr lvl="0"/>
            <a:r>
              <a:rPr lang="fr-FR"/>
              <a:t>Description activité</a:t>
            </a:r>
            <a:endParaRPr lang="en-US"/>
          </a:p>
        </p:txBody>
      </p:sp>
      <p:sp>
        <p:nvSpPr>
          <p:cNvPr id="26" name="Espace réservé du texte 2">
            <a:extLst>
              <a:ext uri="{FF2B5EF4-FFF2-40B4-BE49-F238E27FC236}">
                <a16:creationId xmlns:a16="http://schemas.microsoft.com/office/drawing/2014/main" id="{0CAEA594-D07B-42B4-8AA4-2648720CCF20}"/>
              </a:ext>
            </a:extLst>
          </p:cNvPr>
          <p:cNvSpPr>
            <a:spLocks noGrp="1"/>
          </p:cNvSpPr>
          <p:nvPr>
            <p:ph type="body" sz="quarter" idx="34" hasCustomPrompt="1"/>
          </p:nvPr>
        </p:nvSpPr>
        <p:spPr>
          <a:xfrm>
            <a:off x="422645" y="2624996"/>
            <a:ext cx="1564532" cy="252000"/>
          </a:xfrm>
        </p:spPr>
        <p:txBody>
          <a:bodyPr/>
          <a:lstStyle>
            <a:lvl1pPr>
              <a:defRPr sz="1200">
                <a:solidFill>
                  <a:schemeClr val="accent5"/>
                </a:solidFill>
              </a:defRPr>
            </a:lvl1pPr>
          </a:lstStyle>
          <a:p>
            <a:pPr lvl="0"/>
            <a:r>
              <a:rPr lang="fr-FR"/>
              <a:t>Indiquer le secteur</a:t>
            </a:r>
            <a:endParaRPr lang="en-US"/>
          </a:p>
        </p:txBody>
      </p:sp>
      <p:pic>
        <p:nvPicPr>
          <p:cNvPr id="4" name="Picture 3" descr="Icon&#10;&#10;Description automatically generated">
            <a:extLst>
              <a:ext uri="{FF2B5EF4-FFF2-40B4-BE49-F238E27FC236}">
                <a16:creationId xmlns:a16="http://schemas.microsoft.com/office/drawing/2014/main" id="{5755F28A-9FA8-41CB-9AFE-63FD54906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656" y="146453"/>
            <a:ext cx="216023" cy="216023"/>
          </a:xfrm>
          <a:prstGeom prst="rect">
            <a:avLst/>
          </a:prstGeom>
        </p:spPr>
      </p:pic>
    </p:spTree>
    <p:extLst>
      <p:ext uri="{BB962C8B-B14F-4D97-AF65-F5344CB8AC3E}">
        <p14:creationId xmlns:p14="http://schemas.microsoft.com/office/powerpoint/2010/main" val="1267296028"/>
      </p:ext>
    </p:extLst>
  </p:cSld>
  <p:clrMapOvr>
    <a:masterClrMapping/>
  </p:clrMapOvr>
  <p:extLst>
    <p:ext uri="{DCECCB84-F9BA-43D5-87BE-67443E8EF086}">
      <p15:sldGuideLst xmlns:p15="http://schemas.microsoft.com/office/powerpoint/2012/main">
        <p15:guide id="1" orient="horz" pos="36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901DD-4F91-4FF7-92BA-5AEB2A75990D}"/>
              </a:ext>
            </a:extLst>
          </p:cNvPr>
          <p:cNvSpPr/>
          <p:nvPr userDrawn="1"/>
        </p:nvSpPr>
        <p:spPr>
          <a:xfrm>
            <a:off x="333374" y="9129713"/>
            <a:ext cx="6191251" cy="776286"/>
          </a:xfrm>
          <a:prstGeom prst="rect">
            <a:avLst/>
          </a:prstGeom>
          <a:solidFill>
            <a:srgbClr val="0C2D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2"/>
              </a:solidFill>
              <a:latin typeface="Arial" panose="020B0604020202020204" pitchFamily="34" charset="0"/>
            </a:endParaRPr>
          </a:p>
        </p:txBody>
      </p:sp>
      <p:sp>
        <p:nvSpPr>
          <p:cNvPr id="13" name="ZoneTexte 12">
            <a:extLst>
              <a:ext uri="{FF2B5EF4-FFF2-40B4-BE49-F238E27FC236}">
                <a16:creationId xmlns:a16="http://schemas.microsoft.com/office/drawing/2014/main" id="{C9594435-FD16-4E29-9E2E-80DB7C2A8A04}"/>
              </a:ext>
            </a:extLst>
          </p:cNvPr>
          <p:cNvSpPr txBox="1"/>
          <p:nvPr userDrawn="1"/>
        </p:nvSpPr>
        <p:spPr>
          <a:xfrm>
            <a:off x="3212976" y="9259237"/>
            <a:ext cx="3095625" cy="492443"/>
          </a:xfrm>
          <a:prstGeom prst="rect">
            <a:avLst/>
          </a:prstGeom>
          <a:noFill/>
        </p:spPr>
        <p:txBody>
          <a:bodyPr vert="horz" wrap="square" lIns="0" tIns="0" rIns="0" bIns="0" rtlCol="0">
            <a:spAutoFit/>
          </a:bodyPr>
          <a:lstStyle/>
          <a:p>
            <a:pPr marL="0" marR="0" lvl="0" indent="0" algn="just" defTabSz="742950" rtl="0" eaLnBrk="1" fontAlgn="auto" latinLnBrk="0" hangingPunct="1">
              <a:lnSpc>
                <a:spcPct val="100000"/>
              </a:lnSpc>
              <a:spcBef>
                <a:spcPts val="0"/>
              </a:spcBef>
              <a:spcAft>
                <a:spcPts val="600"/>
              </a:spcAft>
              <a:buClr>
                <a:srgbClr val="008FC1"/>
              </a:buClr>
              <a:buSzTx/>
              <a:buFontTx/>
              <a:buNone/>
              <a:tabLst/>
              <a:defRPr/>
            </a:pPr>
            <a:r>
              <a:rPr lang="fr-FR" sz="800">
                <a:solidFill>
                  <a:schemeClr val="bg1"/>
                </a:solidFill>
              </a:rPr>
              <a:t>SOCIETEX est une banque d’affaires indépendante créée en 1952 et spécialisée dans le conseil en cessions-acquisitions d’entreprises, levée de fonds, évaluation et ingénierie financière en France et à l’étranger.</a:t>
            </a:r>
            <a:endParaRPr lang="en-US" sz="800">
              <a:solidFill>
                <a:schemeClr val="bg1"/>
              </a:solidFill>
            </a:endParaRPr>
          </a:p>
        </p:txBody>
      </p:sp>
      <p:cxnSp>
        <p:nvCxnSpPr>
          <p:cNvPr id="17" name="Connecteur droit 16">
            <a:extLst>
              <a:ext uri="{FF2B5EF4-FFF2-40B4-BE49-F238E27FC236}">
                <a16:creationId xmlns:a16="http://schemas.microsoft.com/office/drawing/2014/main" id="{BA37C09D-A844-4E96-96B5-A31CA18662E4}"/>
              </a:ext>
            </a:extLst>
          </p:cNvPr>
          <p:cNvCxnSpPr>
            <a:cxnSpLocks/>
          </p:cNvCxnSpPr>
          <p:nvPr userDrawn="1"/>
        </p:nvCxnSpPr>
        <p:spPr>
          <a:xfrm>
            <a:off x="324771" y="988114"/>
            <a:ext cx="6208458" cy="0"/>
          </a:xfrm>
          <a:prstGeom prst="line">
            <a:avLst/>
          </a:prstGeom>
          <a:ln w="12700">
            <a:solidFill>
              <a:srgbClr val="0C2D5A"/>
            </a:solidFill>
          </a:ln>
        </p:spPr>
        <p:style>
          <a:lnRef idx="1">
            <a:schemeClr val="accent1"/>
          </a:lnRef>
          <a:fillRef idx="0">
            <a:schemeClr val="accent1"/>
          </a:fillRef>
          <a:effectRef idx="0">
            <a:schemeClr val="accent1"/>
          </a:effectRef>
          <a:fontRef idx="minor">
            <a:schemeClr val="tx1"/>
          </a:fontRef>
        </p:style>
      </p:cxnSp>
      <p:sp>
        <p:nvSpPr>
          <p:cNvPr id="21" name="Espace réservé pour une image  20">
            <a:extLst>
              <a:ext uri="{FF2B5EF4-FFF2-40B4-BE49-F238E27FC236}">
                <a16:creationId xmlns:a16="http://schemas.microsoft.com/office/drawing/2014/main" id="{F026188D-4577-4AAE-9078-1206D9FA0196}"/>
              </a:ext>
            </a:extLst>
          </p:cNvPr>
          <p:cNvSpPr>
            <a:spLocks noGrp="1"/>
          </p:cNvSpPr>
          <p:nvPr>
            <p:ph type="pic" sz="quarter" idx="13"/>
          </p:nvPr>
        </p:nvSpPr>
        <p:spPr>
          <a:xfrm>
            <a:off x="333375" y="7372133"/>
            <a:ext cx="1129827" cy="1624907"/>
          </a:xfrm>
        </p:spPr>
        <p:txBody>
          <a:bodyPr/>
          <a:lstStyle/>
          <a:p>
            <a:endParaRPr lang="en-US"/>
          </a:p>
        </p:txBody>
      </p:sp>
      <p:sp>
        <p:nvSpPr>
          <p:cNvPr id="23" name="Espace réservé pour une image  20">
            <a:extLst>
              <a:ext uri="{FF2B5EF4-FFF2-40B4-BE49-F238E27FC236}">
                <a16:creationId xmlns:a16="http://schemas.microsoft.com/office/drawing/2014/main" id="{CDFE3802-D2E7-4A42-B163-AE9110B4A1AD}"/>
              </a:ext>
            </a:extLst>
          </p:cNvPr>
          <p:cNvSpPr>
            <a:spLocks noGrp="1"/>
          </p:cNvSpPr>
          <p:nvPr>
            <p:ph type="pic" sz="quarter" idx="14"/>
          </p:nvPr>
        </p:nvSpPr>
        <p:spPr>
          <a:xfrm>
            <a:off x="1596428" y="7372133"/>
            <a:ext cx="1129827" cy="1624907"/>
          </a:xfrm>
        </p:spPr>
        <p:txBody>
          <a:bodyPr/>
          <a:lstStyle/>
          <a:p>
            <a:endParaRPr lang="en-US"/>
          </a:p>
        </p:txBody>
      </p:sp>
      <p:sp>
        <p:nvSpPr>
          <p:cNvPr id="24" name="Espace réservé pour une image  20">
            <a:extLst>
              <a:ext uri="{FF2B5EF4-FFF2-40B4-BE49-F238E27FC236}">
                <a16:creationId xmlns:a16="http://schemas.microsoft.com/office/drawing/2014/main" id="{F31403EF-676D-409C-BA14-6103D204949B}"/>
              </a:ext>
            </a:extLst>
          </p:cNvPr>
          <p:cNvSpPr>
            <a:spLocks noGrp="1"/>
          </p:cNvSpPr>
          <p:nvPr>
            <p:ph type="pic" sz="quarter" idx="15"/>
          </p:nvPr>
        </p:nvSpPr>
        <p:spPr>
          <a:xfrm>
            <a:off x="2859481" y="7372133"/>
            <a:ext cx="1129827" cy="1624907"/>
          </a:xfrm>
        </p:spPr>
        <p:txBody>
          <a:bodyPr/>
          <a:lstStyle/>
          <a:p>
            <a:endParaRPr lang="en-US"/>
          </a:p>
        </p:txBody>
      </p:sp>
      <p:sp>
        <p:nvSpPr>
          <p:cNvPr id="25" name="Espace réservé pour une image  20">
            <a:extLst>
              <a:ext uri="{FF2B5EF4-FFF2-40B4-BE49-F238E27FC236}">
                <a16:creationId xmlns:a16="http://schemas.microsoft.com/office/drawing/2014/main" id="{9AE558C4-E697-4BFF-943D-FEA61ED7A3FF}"/>
              </a:ext>
            </a:extLst>
          </p:cNvPr>
          <p:cNvSpPr>
            <a:spLocks noGrp="1"/>
          </p:cNvSpPr>
          <p:nvPr>
            <p:ph type="pic" sz="quarter" idx="16"/>
          </p:nvPr>
        </p:nvSpPr>
        <p:spPr>
          <a:xfrm>
            <a:off x="4122534" y="7372133"/>
            <a:ext cx="1129827" cy="1624907"/>
          </a:xfrm>
        </p:spPr>
        <p:txBody>
          <a:bodyPr/>
          <a:lstStyle/>
          <a:p>
            <a:endParaRPr lang="en-US"/>
          </a:p>
        </p:txBody>
      </p:sp>
      <p:sp>
        <p:nvSpPr>
          <p:cNvPr id="35" name="Espace réservé pour une image  20">
            <a:extLst>
              <a:ext uri="{FF2B5EF4-FFF2-40B4-BE49-F238E27FC236}">
                <a16:creationId xmlns:a16="http://schemas.microsoft.com/office/drawing/2014/main" id="{63C75EF4-DFC8-44F2-B119-68DC52390F91}"/>
              </a:ext>
            </a:extLst>
          </p:cNvPr>
          <p:cNvSpPr>
            <a:spLocks noGrp="1"/>
          </p:cNvSpPr>
          <p:nvPr>
            <p:ph type="pic" sz="quarter" idx="31"/>
          </p:nvPr>
        </p:nvSpPr>
        <p:spPr>
          <a:xfrm>
            <a:off x="5385585" y="7372133"/>
            <a:ext cx="1129827" cy="1624907"/>
          </a:xfrm>
        </p:spPr>
        <p:txBody>
          <a:bodyPr/>
          <a:lstStyle/>
          <a:p>
            <a:endParaRPr lang="en-US"/>
          </a:p>
        </p:txBody>
      </p:sp>
      <p:sp>
        <p:nvSpPr>
          <p:cNvPr id="4" name="Espace réservé pour une image  3">
            <a:extLst>
              <a:ext uri="{FF2B5EF4-FFF2-40B4-BE49-F238E27FC236}">
                <a16:creationId xmlns:a16="http://schemas.microsoft.com/office/drawing/2014/main" id="{4C7D3AEE-A53A-44C7-A868-90BFE83337DF}"/>
              </a:ext>
            </a:extLst>
          </p:cNvPr>
          <p:cNvSpPr>
            <a:spLocks noGrp="1"/>
          </p:cNvSpPr>
          <p:nvPr>
            <p:ph type="pic" sz="quarter" idx="32" hasCustomPrompt="1"/>
          </p:nvPr>
        </p:nvSpPr>
        <p:spPr>
          <a:xfrm>
            <a:off x="347273" y="4137992"/>
            <a:ext cx="900000" cy="900000"/>
          </a:xfrm>
          <a:prstGeom prst="ellipse">
            <a:avLst/>
          </a:prstGeom>
        </p:spPr>
        <p:txBody>
          <a:bodyPr/>
          <a:lstStyle>
            <a:lvl1pPr>
              <a:defRPr/>
            </a:lvl1pPr>
          </a:lstStyle>
          <a:p>
            <a:r>
              <a:rPr lang="en-US" err="1"/>
              <a:t>Insérer</a:t>
            </a:r>
            <a:r>
              <a:rPr lang="en-US"/>
              <a:t> photo</a:t>
            </a:r>
          </a:p>
        </p:txBody>
      </p:sp>
      <p:sp>
        <p:nvSpPr>
          <p:cNvPr id="39" name="Espace réservé pour une image  3">
            <a:extLst>
              <a:ext uri="{FF2B5EF4-FFF2-40B4-BE49-F238E27FC236}">
                <a16:creationId xmlns:a16="http://schemas.microsoft.com/office/drawing/2014/main" id="{89239D3D-EC2E-4B88-8FAE-3F8A114D6583}"/>
              </a:ext>
            </a:extLst>
          </p:cNvPr>
          <p:cNvSpPr>
            <a:spLocks noGrp="1"/>
          </p:cNvSpPr>
          <p:nvPr>
            <p:ph type="pic" sz="quarter" idx="33" hasCustomPrompt="1"/>
          </p:nvPr>
        </p:nvSpPr>
        <p:spPr>
          <a:xfrm>
            <a:off x="3424393" y="4137992"/>
            <a:ext cx="900000" cy="900000"/>
          </a:xfrm>
          <a:prstGeom prst="ellipse">
            <a:avLst/>
          </a:prstGeom>
        </p:spPr>
        <p:txBody>
          <a:bodyPr/>
          <a:lstStyle>
            <a:lvl1pPr>
              <a:defRPr/>
            </a:lvl1pPr>
          </a:lstStyle>
          <a:p>
            <a:r>
              <a:rPr lang="en-US" err="1"/>
              <a:t>Insérer</a:t>
            </a:r>
            <a:r>
              <a:rPr lang="en-US"/>
              <a:t> photo</a:t>
            </a:r>
          </a:p>
        </p:txBody>
      </p:sp>
      <p:sp>
        <p:nvSpPr>
          <p:cNvPr id="49" name="Espace réservé du contenu 2">
            <a:extLst>
              <a:ext uri="{FF2B5EF4-FFF2-40B4-BE49-F238E27FC236}">
                <a16:creationId xmlns:a16="http://schemas.microsoft.com/office/drawing/2014/main" id="{3F818688-0605-438F-A934-5013E17F49A4}"/>
              </a:ext>
            </a:extLst>
          </p:cNvPr>
          <p:cNvSpPr>
            <a:spLocks noGrp="1"/>
          </p:cNvSpPr>
          <p:nvPr>
            <p:ph idx="34"/>
          </p:nvPr>
        </p:nvSpPr>
        <p:spPr>
          <a:xfrm>
            <a:off x="345174" y="1454537"/>
            <a:ext cx="6191250" cy="1615468"/>
          </a:xfrm>
        </p:spPr>
        <p:txBody>
          <a:bodyPr/>
          <a:lstStyle>
            <a:lvl1pPr marL="180000" indent="-180000" algn="just">
              <a:lnSpc>
                <a:spcPts val="1200"/>
              </a:lnSpc>
              <a:spcAft>
                <a:spcPts val="867"/>
              </a:spcAft>
              <a:defRPr sz="900"/>
            </a:lvl1pPr>
            <a:lvl2pPr marL="180000" indent="-180000" algn="just">
              <a:lnSpc>
                <a:spcPts val="1200"/>
              </a:lnSpc>
              <a:spcAft>
                <a:spcPts val="867"/>
              </a:spcAft>
              <a:defRPr sz="900"/>
            </a:lvl2pPr>
            <a:lvl3pPr marL="883973" marR="0" indent="-176400" algn="just"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lang="fr-FR" sz="900" kern="1200" dirty="0">
                <a:solidFill>
                  <a:schemeClr val="tx1"/>
                </a:solidFill>
                <a:latin typeface="+mn-lt"/>
                <a:ea typeface="+mn-ea"/>
                <a:cs typeface="+mn-cs"/>
              </a:defRPr>
            </a:lvl3pPr>
            <a:lvl4pPr marL="1663949" marR="0" indent="-176400" algn="just"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lang="fr-FR" sz="900" kern="1200" dirty="0">
                <a:solidFill>
                  <a:schemeClr val="tx1"/>
                </a:solidFill>
                <a:latin typeface="+mn-lt"/>
                <a:ea typeface="+mn-ea"/>
                <a:cs typeface="+mn-cs"/>
              </a:defRPr>
            </a:lvl4pPr>
            <a:lvl5pPr marL="0" marR="0" indent="-176400" algn="just" defTabSz="1073117" rtl="0" eaLnBrk="1" fontAlgn="auto" latinLnBrk="0" hangingPunct="1">
              <a:lnSpc>
                <a:spcPts val="1200"/>
              </a:lnSpc>
              <a:spcBef>
                <a:spcPts val="0"/>
              </a:spcBef>
              <a:spcAft>
                <a:spcPts val="867"/>
              </a:spcAft>
              <a:buClrTx/>
              <a:buSzTx/>
              <a:buFontTx/>
              <a:buNone/>
              <a:tabLst/>
              <a:defRPr lang="fr-FR" sz="1000" kern="1200" dirty="0">
                <a:solidFill>
                  <a:schemeClr val="tx1"/>
                </a:solidFill>
                <a:latin typeface="+mn-lt"/>
                <a:ea typeface="+mn-ea"/>
                <a:cs typeface="+mn-cs"/>
              </a:defRPr>
            </a:lvl5pPr>
          </a:lstStyle>
          <a:p>
            <a:pPr lvl="0"/>
            <a:r>
              <a:rPr lang="fr-FR"/>
              <a:t>Modifier les styles du texte du masque</a:t>
            </a:r>
          </a:p>
          <a:p>
            <a:pPr lvl="1"/>
            <a:r>
              <a:rPr lang="fr-FR"/>
              <a:t>Deuxième niveau</a:t>
            </a:r>
          </a:p>
          <a:p>
            <a:pPr marL="883973" marR="0" lvl="2" indent="-176400" algn="l" defTabSz="1073117" rtl="0" eaLnBrk="1" fontAlgn="auto" latinLnBrk="0" hangingPunct="1">
              <a:lnSpc>
                <a:spcPts val="1200"/>
              </a:lnSpc>
              <a:spcBef>
                <a:spcPts val="0"/>
              </a:spcBef>
              <a:spcAft>
                <a:spcPts val="867"/>
              </a:spcAft>
              <a:buClr>
                <a:srgbClr val="008FC1"/>
              </a:buClr>
              <a:buSzTx/>
              <a:buFont typeface="Arial" panose="020B0604020202020204" pitchFamily="34" charset="0"/>
              <a:buChar char="-"/>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Troisième niveau</a:t>
            </a:r>
          </a:p>
          <a:p>
            <a:pPr marL="1663949" marR="0" lvl="3" indent="-176400" algn="l" defTabSz="1073117" rtl="0" eaLnBrk="1" fontAlgn="auto" latinLnBrk="0" hangingPunct="1">
              <a:lnSpc>
                <a:spcPts val="1200"/>
              </a:lnSpc>
              <a:spcBef>
                <a:spcPts val="0"/>
              </a:spcBef>
              <a:spcAft>
                <a:spcPts val="867"/>
              </a:spcAft>
              <a:buClr>
                <a:srgbClr val="008FC1"/>
              </a:buClr>
              <a:buSzTx/>
              <a:buFont typeface="Courier New" panose="02070309020205020404" pitchFamily="49" charset="0"/>
              <a:buChar char="o"/>
              <a:tabLst/>
              <a:defRPr/>
            </a:pPr>
            <a:r>
              <a:rPr kumimoji="0" lang="fr-FR" sz="1000" b="0" i="0" u="none" strike="noStrike" kern="1200" cap="none" spc="0" normalizeH="0" baseline="0" noProof="0">
                <a:ln>
                  <a:noFill/>
                </a:ln>
                <a:solidFill>
                  <a:prstClr val="black"/>
                </a:solidFill>
                <a:effectLst/>
                <a:uLnTx/>
                <a:uFillTx/>
                <a:latin typeface="+mn-lt"/>
                <a:ea typeface="+mn-ea"/>
                <a:cs typeface="+mn-cs"/>
              </a:rPr>
              <a:t>Quatrième niveau</a:t>
            </a:r>
          </a:p>
          <a:p>
            <a:pPr marL="0" marR="0" lvl="4" indent="-176400" algn="l" defTabSz="1073117" rtl="0" eaLnBrk="1" fontAlgn="auto" latinLnBrk="0" hangingPunct="1">
              <a:lnSpc>
                <a:spcPts val="1200"/>
              </a:lnSpc>
              <a:spcBef>
                <a:spcPts val="0"/>
              </a:spcBef>
              <a:spcAft>
                <a:spcPts val="867"/>
              </a:spcAft>
              <a:buClrTx/>
              <a:buSzTx/>
              <a:buFontTx/>
              <a:buNone/>
              <a:tabLst/>
              <a:defRPr/>
            </a:pPr>
            <a:r>
              <a:rPr kumimoji="0" lang="fr-FR" sz="1050" b="1" i="0" u="none" strike="noStrike" kern="1200" cap="none" spc="0" normalizeH="0" baseline="0" noProof="0">
                <a:ln>
                  <a:noFill/>
                </a:ln>
                <a:solidFill>
                  <a:srgbClr val="008FC1"/>
                </a:solidFill>
                <a:effectLst/>
                <a:uLnTx/>
                <a:uFillTx/>
                <a:latin typeface="+mn-lt"/>
                <a:ea typeface="+mn-ea"/>
                <a:cs typeface="+mn-cs"/>
              </a:rPr>
              <a:t>Cinquième niveau</a:t>
            </a:r>
          </a:p>
        </p:txBody>
      </p:sp>
      <p:sp>
        <p:nvSpPr>
          <p:cNvPr id="50" name="Espace réservé du numéro de diapositive 3">
            <a:extLst>
              <a:ext uri="{FF2B5EF4-FFF2-40B4-BE49-F238E27FC236}">
                <a16:creationId xmlns:a16="http://schemas.microsoft.com/office/drawing/2014/main" id="{2FDC8BF7-6A61-44C7-B32F-1513BFA263E2}"/>
              </a:ext>
            </a:extLst>
          </p:cNvPr>
          <p:cNvSpPr txBox="1">
            <a:spLocks/>
          </p:cNvSpPr>
          <p:nvPr userDrawn="1"/>
        </p:nvSpPr>
        <p:spPr>
          <a:xfrm>
            <a:off x="5382763" y="9675145"/>
            <a:ext cx="925838" cy="193260"/>
          </a:xfrm>
          <a:prstGeom prst="rect">
            <a:avLst/>
          </a:prstGeom>
        </p:spPr>
        <p:txBody>
          <a:bodyPr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a:solidFill>
                  <a:schemeClr val="bg1"/>
                </a:solidFill>
              </a:rPr>
              <a:t>www.societex.fr</a:t>
            </a:r>
          </a:p>
        </p:txBody>
      </p:sp>
      <p:sp>
        <p:nvSpPr>
          <p:cNvPr id="22" name="Espace réservé pour une image  20">
            <a:extLst>
              <a:ext uri="{FF2B5EF4-FFF2-40B4-BE49-F238E27FC236}">
                <a16:creationId xmlns:a16="http://schemas.microsoft.com/office/drawing/2014/main" id="{90BD2AA1-DD27-49EC-8BCF-2F792ADB73B9}"/>
              </a:ext>
            </a:extLst>
          </p:cNvPr>
          <p:cNvSpPr>
            <a:spLocks noGrp="1"/>
          </p:cNvSpPr>
          <p:nvPr>
            <p:ph type="pic" sz="quarter" idx="35"/>
          </p:nvPr>
        </p:nvSpPr>
        <p:spPr>
          <a:xfrm>
            <a:off x="333375" y="5675193"/>
            <a:ext cx="1129827" cy="1624907"/>
          </a:xfrm>
        </p:spPr>
        <p:txBody>
          <a:bodyPr/>
          <a:lstStyle/>
          <a:p>
            <a:endParaRPr lang="en-US"/>
          </a:p>
        </p:txBody>
      </p:sp>
      <p:sp>
        <p:nvSpPr>
          <p:cNvPr id="28" name="Espace réservé pour une image  20">
            <a:extLst>
              <a:ext uri="{FF2B5EF4-FFF2-40B4-BE49-F238E27FC236}">
                <a16:creationId xmlns:a16="http://schemas.microsoft.com/office/drawing/2014/main" id="{6328EFFC-2A23-4F95-9E02-4D07A29AAA10}"/>
              </a:ext>
            </a:extLst>
          </p:cNvPr>
          <p:cNvSpPr>
            <a:spLocks noGrp="1"/>
          </p:cNvSpPr>
          <p:nvPr>
            <p:ph type="pic" sz="quarter" idx="36"/>
          </p:nvPr>
        </p:nvSpPr>
        <p:spPr>
          <a:xfrm>
            <a:off x="1596428" y="5675193"/>
            <a:ext cx="1129827" cy="1624907"/>
          </a:xfrm>
        </p:spPr>
        <p:txBody>
          <a:bodyPr/>
          <a:lstStyle/>
          <a:p>
            <a:endParaRPr lang="en-US"/>
          </a:p>
        </p:txBody>
      </p:sp>
      <p:sp>
        <p:nvSpPr>
          <p:cNvPr id="29" name="Espace réservé pour une image  20">
            <a:extLst>
              <a:ext uri="{FF2B5EF4-FFF2-40B4-BE49-F238E27FC236}">
                <a16:creationId xmlns:a16="http://schemas.microsoft.com/office/drawing/2014/main" id="{BD229037-B227-437E-B3AD-E362ED5AABA7}"/>
              </a:ext>
            </a:extLst>
          </p:cNvPr>
          <p:cNvSpPr>
            <a:spLocks noGrp="1"/>
          </p:cNvSpPr>
          <p:nvPr>
            <p:ph type="pic" sz="quarter" idx="37"/>
          </p:nvPr>
        </p:nvSpPr>
        <p:spPr>
          <a:xfrm>
            <a:off x="2859481" y="5675193"/>
            <a:ext cx="1129827" cy="1624907"/>
          </a:xfrm>
        </p:spPr>
        <p:txBody>
          <a:bodyPr/>
          <a:lstStyle/>
          <a:p>
            <a:endParaRPr lang="en-US"/>
          </a:p>
        </p:txBody>
      </p:sp>
      <p:sp>
        <p:nvSpPr>
          <p:cNvPr id="30" name="Espace réservé pour une image  20">
            <a:extLst>
              <a:ext uri="{FF2B5EF4-FFF2-40B4-BE49-F238E27FC236}">
                <a16:creationId xmlns:a16="http://schemas.microsoft.com/office/drawing/2014/main" id="{E12C2C42-9F11-48D6-BC6E-7DE06DEAC967}"/>
              </a:ext>
            </a:extLst>
          </p:cNvPr>
          <p:cNvSpPr>
            <a:spLocks noGrp="1"/>
          </p:cNvSpPr>
          <p:nvPr>
            <p:ph type="pic" sz="quarter" idx="38"/>
          </p:nvPr>
        </p:nvSpPr>
        <p:spPr>
          <a:xfrm>
            <a:off x="4122534" y="5675193"/>
            <a:ext cx="1129827" cy="1624907"/>
          </a:xfrm>
        </p:spPr>
        <p:txBody>
          <a:bodyPr/>
          <a:lstStyle/>
          <a:p>
            <a:endParaRPr lang="en-US"/>
          </a:p>
        </p:txBody>
      </p:sp>
      <p:sp>
        <p:nvSpPr>
          <p:cNvPr id="31" name="Espace réservé pour une image  20">
            <a:extLst>
              <a:ext uri="{FF2B5EF4-FFF2-40B4-BE49-F238E27FC236}">
                <a16:creationId xmlns:a16="http://schemas.microsoft.com/office/drawing/2014/main" id="{4066C43D-432C-47BE-81D8-883E32B1711A}"/>
              </a:ext>
            </a:extLst>
          </p:cNvPr>
          <p:cNvSpPr>
            <a:spLocks noGrp="1"/>
          </p:cNvSpPr>
          <p:nvPr>
            <p:ph type="pic" sz="quarter" idx="39"/>
          </p:nvPr>
        </p:nvSpPr>
        <p:spPr>
          <a:xfrm>
            <a:off x="5385585" y="5675193"/>
            <a:ext cx="1129827" cy="1624907"/>
          </a:xfrm>
        </p:spPr>
        <p:txBody>
          <a:bodyPr/>
          <a:lstStyle/>
          <a:p>
            <a:endParaRPr lang="en-US"/>
          </a:p>
        </p:txBody>
      </p:sp>
      <p:pic>
        <p:nvPicPr>
          <p:cNvPr id="33" name="Image 31">
            <a:extLst>
              <a:ext uri="{FF2B5EF4-FFF2-40B4-BE49-F238E27FC236}">
                <a16:creationId xmlns:a16="http://schemas.microsoft.com/office/drawing/2014/main" id="{C6B7EAF7-079F-4991-B0A0-96A0858BA05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4725145" y="308948"/>
            <a:ext cx="1570830" cy="4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Espace réservé du texte 2">
            <a:extLst>
              <a:ext uri="{FF2B5EF4-FFF2-40B4-BE49-F238E27FC236}">
                <a16:creationId xmlns:a16="http://schemas.microsoft.com/office/drawing/2014/main" id="{6DE312E6-7724-43BB-8126-C0B7358F0F26}"/>
              </a:ext>
            </a:extLst>
          </p:cNvPr>
          <p:cNvSpPr>
            <a:spLocks noGrp="1"/>
          </p:cNvSpPr>
          <p:nvPr>
            <p:ph type="body" sz="quarter" idx="30" hasCustomPrompt="1"/>
          </p:nvPr>
        </p:nvSpPr>
        <p:spPr>
          <a:xfrm>
            <a:off x="647773" y="128464"/>
            <a:ext cx="2160587" cy="252000"/>
          </a:xfrm>
        </p:spPr>
        <p:txBody>
          <a:bodyPr/>
          <a:lstStyle>
            <a:lvl1pPr>
              <a:defRPr sz="1200">
                <a:solidFill>
                  <a:schemeClr val="accent5"/>
                </a:solidFill>
                <a:latin typeface="Calibri" panose="020F0502020204030204" pitchFamily="34" charset="0"/>
                <a:cs typeface="Calibri" panose="020F0502020204030204" pitchFamily="34" charset="0"/>
              </a:defRPr>
            </a:lvl1pPr>
          </a:lstStyle>
          <a:p>
            <a:pPr lvl="0"/>
            <a:r>
              <a:rPr lang="fr-FR"/>
              <a:t>Indiquer le secteur</a:t>
            </a:r>
            <a:endParaRPr lang="en-US"/>
          </a:p>
        </p:txBody>
      </p:sp>
      <p:sp>
        <p:nvSpPr>
          <p:cNvPr id="36" name="ZoneTexte 35">
            <a:extLst>
              <a:ext uri="{FF2B5EF4-FFF2-40B4-BE49-F238E27FC236}">
                <a16:creationId xmlns:a16="http://schemas.microsoft.com/office/drawing/2014/main" id="{2C843E9B-3B96-4F65-A6C8-F16DE4014DDF}"/>
              </a:ext>
            </a:extLst>
          </p:cNvPr>
          <p:cNvSpPr txBox="1"/>
          <p:nvPr userDrawn="1"/>
        </p:nvSpPr>
        <p:spPr>
          <a:xfrm>
            <a:off x="335787" y="481482"/>
            <a:ext cx="2520280" cy="369332"/>
          </a:xfrm>
          <a:prstGeom prst="rect">
            <a:avLst/>
          </a:prstGeom>
          <a:noFill/>
        </p:spPr>
        <p:txBody>
          <a:bodyPr vert="horz" wrap="square" lIns="0" rIns="0" rtlCol="0">
            <a:spAutoFit/>
          </a:bodyPr>
          <a:lstStyle/>
          <a:p>
            <a:pPr algn="l" defTabSz="742950">
              <a:spcAft>
                <a:spcPts val="600"/>
              </a:spcAft>
              <a:buClr>
                <a:srgbClr val="008FC1"/>
              </a:buClr>
            </a:pPr>
            <a:r>
              <a:rPr lang="en-US" sz="1800">
                <a:solidFill>
                  <a:schemeClr val="accent5"/>
                </a:solidFill>
                <a:latin typeface="Calibri" panose="020F0502020204030204" pitchFamily="34" charset="0"/>
                <a:cs typeface="Calibri" panose="020F0502020204030204" pitchFamily="34" charset="0"/>
              </a:rPr>
              <a:t>Communiqué de presse</a:t>
            </a:r>
          </a:p>
        </p:txBody>
      </p:sp>
      <p:pic>
        <p:nvPicPr>
          <p:cNvPr id="37" name="Picture 3" descr="Icon&#10;&#10;Description automatically generated">
            <a:extLst>
              <a:ext uri="{FF2B5EF4-FFF2-40B4-BE49-F238E27FC236}">
                <a16:creationId xmlns:a16="http://schemas.microsoft.com/office/drawing/2014/main" id="{D9F1AC10-53EF-4466-B7DC-B935F05EA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656" y="146453"/>
            <a:ext cx="216023" cy="216023"/>
          </a:xfrm>
          <a:prstGeom prst="rect">
            <a:avLst/>
          </a:prstGeom>
        </p:spPr>
      </p:pic>
    </p:spTree>
    <p:extLst>
      <p:ext uri="{BB962C8B-B14F-4D97-AF65-F5344CB8AC3E}">
        <p14:creationId xmlns:p14="http://schemas.microsoft.com/office/powerpoint/2010/main" val="313277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A1FCE1-E0B6-4B7E-BA5D-011C3106F7F0}"/>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4" name="ZoneTexte 13">
            <a:hlinkClick r:id="" action="ppaction://noaction"/>
            <a:extLst>
              <a:ext uri="{FF2B5EF4-FFF2-40B4-BE49-F238E27FC236}">
                <a16:creationId xmlns:a16="http://schemas.microsoft.com/office/drawing/2014/main" id="{82B03D9F-D737-4DF6-A4D9-5A57432B3BCB}"/>
              </a:ext>
            </a:extLst>
          </p:cNvPr>
          <p:cNvSpPr txBox="1"/>
          <p:nvPr userDrawn="1">
            <p:custDataLst>
              <p:tags r:id="rId1"/>
            </p:custDataLst>
          </p:nvPr>
        </p:nvSpPr>
        <p:spPr>
          <a:xfrm>
            <a:off x="247155" y="2232676"/>
            <a:ext cx="201510" cy="264160"/>
          </a:xfrm>
          <a:prstGeom prst="rect">
            <a:avLst/>
          </a:prstGeom>
          <a:noFill/>
        </p:spPr>
        <p:txBody>
          <a:bodyPr vert="horz" wrap="none" lIns="0" tIns="26000" rIns="0" rtlCol="0" anchor="t" anchorCtr="0">
            <a:noAutofit/>
          </a:bodyPr>
          <a:lstStyle/>
          <a:p>
            <a:r>
              <a:rPr lang="en-GB" sz="1733" i="0">
                <a:cs typeface="Arial" panose="020B0604020202020204" pitchFamily="34" charset="0"/>
              </a:rPr>
              <a:t>1.1. </a:t>
            </a:r>
          </a:p>
        </p:txBody>
      </p:sp>
      <p:sp>
        <p:nvSpPr>
          <p:cNvPr id="15" name="ZoneTexte 14">
            <a:hlinkClick r:id="" action="ppaction://noaction"/>
            <a:extLst>
              <a:ext uri="{FF2B5EF4-FFF2-40B4-BE49-F238E27FC236}">
                <a16:creationId xmlns:a16="http://schemas.microsoft.com/office/drawing/2014/main" id="{0468908F-B510-4D2D-A79D-DEC06D839BF9}"/>
              </a:ext>
            </a:extLst>
          </p:cNvPr>
          <p:cNvSpPr txBox="1"/>
          <p:nvPr userDrawn="1">
            <p:custDataLst>
              <p:tags r:id="rId2"/>
            </p:custDataLst>
          </p:nvPr>
        </p:nvSpPr>
        <p:spPr>
          <a:xfrm>
            <a:off x="448665" y="2232676"/>
            <a:ext cx="5466360" cy="264160"/>
          </a:xfrm>
          <a:prstGeom prst="rect">
            <a:avLst/>
          </a:prstGeom>
          <a:noFill/>
        </p:spPr>
        <p:txBody>
          <a:bodyPr vert="horz" wrap="square" lIns="0" tIns="26000" rIns="0" rtlCol="0" anchor="t" anchorCtr="0">
            <a:noAutofit/>
          </a:bodyPr>
          <a:lstStyle/>
          <a:p>
            <a:r>
              <a:rPr lang="en-GB" sz="1733" i="0" cap="none" baseline="0">
                <a:cs typeface="Arial" panose="020B0604020202020204" pitchFamily="34" charset="0"/>
              </a:rPr>
              <a:t>trgdyh</a:t>
            </a:r>
          </a:p>
        </p:txBody>
      </p:sp>
      <p:sp>
        <p:nvSpPr>
          <p:cNvPr id="16" name="ZoneTexte 15">
            <a:hlinkClick r:id="" action="ppaction://noaction"/>
            <a:extLst>
              <a:ext uri="{FF2B5EF4-FFF2-40B4-BE49-F238E27FC236}">
                <a16:creationId xmlns:a16="http://schemas.microsoft.com/office/drawing/2014/main" id="{69C61BE5-52FE-4FE9-93AE-E6D297AAC719}"/>
              </a:ext>
            </a:extLst>
          </p:cNvPr>
          <p:cNvSpPr txBox="1"/>
          <p:nvPr userDrawn="1">
            <p:custDataLst>
              <p:tags r:id="rId3"/>
            </p:custDataLst>
          </p:nvPr>
        </p:nvSpPr>
        <p:spPr>
          <a:xfrm>
            <a:off x="6441332" y="2232676"/>
            <a:ext cx="155271" cy="264160"/>
          </a:xfrm>
          <a:prstGeom prst="rect">
            <a:avLst/>
          </a:prstGeom>
          <a:noFill/>
        </p:spPr>
        <p:txBody>
          <a:bodyPr vert="horz" wrap="none" lIns="0" tIns="26000" rIns="0" bIns="0" rtlCol="0" anchor="t" anchorCtr="0">
            <a:noAutofit/>
          </a:bodyPr>
          <a:lstStyle/>
          <a:p>
            <a:pPr algn="r"/>
            <a:r>
              <a:rPr lang="en-GB" sz="1733" i="0">
                <a:cs typeface="Arial" panose="020B0604020202020204" pitchFamily="34" charset="0"/>
              </a:rPr>
              <a:t>4</a:t>
            </a:r>
          </a:p>
        </p:txBody>
      </p:sp>
      <p:sp>
        <p:nvSpPr>
          <p:cNvPr id="17" name="ZoneTexte 16">
            <a:hlinkClick r:id="" action="ppaction://noaction"/>
            <a:extLst>
              <a:ext uri="{FF2B5EF4-FFF2-40B4-BE49-F238E27FC236}">
                <a16:creationId xmlns:a16="http://schemas.microsoft.com/office/drawing/2014/main" id="{48EC16A7-14A2-453C-8FB7-E1BBFF39243C}"/>
              </a:ext>
            </a:extLst>
          </p:cNvPr>
          <p:cNvSpPr txBox="1"/>
          <p:nvPr userDrawn="1">
            <p:custDataLst>
              <p:tags r:id="rId4"/>
            </p:custDataLst>
          </p:nvPr>
        </p:nvSpPr>
        <p:spPr>
          <a:xfrm>
            <a:off x="448665" y="2696649"/>
            <a:ext cx="5466360" cy="264160"/>
          </a:xfrm>
          <a:prstGeom prst="rect">
            <a:avLst/>
          </a:prstGeom>
          <a:noFill/>
        </p:spPr>
        <p:txBody>
          <a:bodyPr vert="horz" wrap="square" lIns="0" tIns="0" rtlCol="0" anchor="t" anchorCtr="0">
            <a:noAutofit/>
          </a:bodyPr>
          <a:lstStyle/>
          <a:p>
            <a:r>
              <a:rPr lang="en-GB" sz="1733" i="0">
                <a:cs typeface="Arial" panose="020B0604020202020204" pitchFamily="34" charset="0"/>
              </a:rPr>
              <a:t>sqfes</a:t>
            </a:r>
          </a:p>
        </p:txBody>
      </p:sp>
      <p:sp>
        <p:nvSpPr>
          <p:cNvPr id="18" name="ZoneTexte 17">
            <a:hlinkClick r:id="" action="ppaction://noaction"/>
            <a:extLst>
              <a:ext uri="{FF2B5EF4-FFF2-40B4-BE49-F238E27FC236}">
                <a16:creationId xmlns:a16="http://schemas.microsoft.com/office/drawing/2014/main" id="{B8C9F9DB-5A95-48EA-B6A9-1E2AC8A55E6B}"/>
              </a:ext>
            </a:extLst>
          </p:cNvPr>
          <p:cNvSpPr txBox="1"/>
          <p:nvPr userDrawn="1">
            <p:custDataLst>
              <p:tags r:id="rId5"/>
            </p:custDataLst>
          </p:nvPr>
        </p:nvSpPr>
        <p:spPr>
          <a:xfrm>
            <a:off x="6441332" y="2696649"/>
            <a:ext cx="155271" cy="264160"/>
          </a:xfrm>
          <a:prstGeom prst="rect">
            <a:avLst/>
          </a:prstGeom>
          <a:noFill/>
        </p:spPr>
        <p:txBody>
          <a:bodyPr vert="horz" wrap="none" lIns="0" tIns="0" rIns="0" bIns="0" rtlCol="0" anchor="t" anchorCtr="0">
            <a:noAutofit/>
          </a:bodyPr>
          <a:lstStyle/>
          <a:p>
            <a:pPr algn="r"/>
            <a:r>
              <a:rPr lang="en-GB" sz="1733" i="0">
                <a:cs typeface="Arial" panose="020B0604020202020204" pitchFamily="34" charset="0"/>
              </a:rPr>
              <a:t>7</a:t>
            </a:r>
          </a:p>
        </p:txBody>
      </p:sp>
      <p:sp>
        <p:nvSpPr>
          <p:cNvPr id="19" name="ZoneTexte 18">
            <a:extLst>
              <a:ext uri="{FF2B5EF4-FFF2-40B4-BE49-F238E27FC236}">
                <a16:creationId xmlns:a16="http://schemas.microsoft.com/office/drawing/2014/main" id="{32AEF0BA-6D43-4F4D-9DFA-F60A5A1EF097}"/>
              </a:ext>
            </a:extLst>
          </p:cNvPr>
          <p:cNvSpPr txBox="1"/>
          <p:nvPr userDrawn="1">
            <p:custDataLst>
              <p:tags r:id="rId6"/>
            </p:custDataLst>
          </p:nvPr>
        </p:nvSpPr>
        <p:spPr>
          <a:xfrm>
            <a:off x="3429000" y="3616784"/>
            <a:ext cx="3190509" cy="5287169"/>
          </a:xfrm>
          <a:prstGeom prst="rect">
            <a:avLst/>
          </a:prstGeom>
          <a:noFill/>
        </p:spPr>
        <p:txBody>
          <a:bodyPr wrap="square" rtlCol="0">
            <a:noAutofit/>
          </a:bodyPr>
          <a:lstStyle/>
          <a:p>
            <a:endParaRPr lang="fr-FR" sz="2600"/>
          </a:p>
        </p:txBody>
      </p:sp>
      <p:sp>
        <p:nvSpPr>
          <p:cNvPr id="20" name="ZoneTexte 19">
            <a:extLst>
              <a:ext uri="{FF2B5EF4-FFF2-40B4-BE49-F238E27FC236}">
                <a16:creationId xmlns:a16="http://schemas.microsoft.com/office/drawing/2014/main" id="{B96BA49E-0497-4114-9C1F-7D60D9B68912}"/>
              </a:ext>
            </a:extLst>
          </p:cNvPr>
          <p:cNvSpPr txBox="1"/>
          <p:nvPr userDrawn="1">
            <p:custDataLst>
              <p:tags r:id="rId7"/>
            </p:custDataLst>
          </p:nvPr>
        </p:nvSpPr>
        <p:spPr>
          <a:xfrm>
            <a:off x="3429001" y="3616784"/>
            <a:ext cx="199406" cy="359009"/>
          </a:xfrm>
          <a:prstGeom prst="rect">
            <a:avLst/>
          </a:prstGeom>
          <a:noFill/>
        </p:spPr>
        <p:txBody>
          <a:bodyPr wrap="square" rtlCol="0">
            <a:spAutoFit/>
          </a:bodyPr>
          <a:lstStyle/>
          <a:p>
            <a:pPr marL="0" lvl="1" defTabSz="1073117">
              <a:spcAft>
                <a:spcPts val="867"/>
              </a:spcAft>
              <a:buClr>
                <a:srgbClr val="008FC1"/>
              </a:buClr>
            </a:pPr>
            <a:r>
              <a:rPr lang="fr-FR" sz="1733" b="1">
                <a:solidFill>
                  <a:schemeClr val="tx2"/>
                </a:solidFill>
              </a:rPr>
              <a:t>A</a:t>
            </a:r>
          </a:p>
        </p:txBody>
      </p:sp>
      <p:sp>
        <p:nvSpPr>
          <p:cNvPr id="21" name="ZoneTexte 20">
            <a:extLst>
              <a:ext uri="{FF2B5EF4-FFF2-40B4-BE49-F238E27FC236}">
                <a16:creationId xmlns:a16="http://schemas.microsoft.com/office/drawing/2014/main" id="{81B28979-957C-453C-A63B-677583B71E55}"/>
              </a:ext>
            </a:extLst>
          </p:cNvPr>
          <p:cNvSpPr txBox="1"/>
          <p:nvPr userDrawn="1">
            <p:custDataLst>
              <p:tags r:id="rId8"/>
            </p:custDataLst>
          </p:nvPr>
        </p:nvSpPr>
        <p:spPr>
          <a:xfrm>
            <a:off x="6320398" y="3616785"/>
            <a:ext cx="348963" cy="400110"/>
          </a:xfrm>
          <a:prstGeom prst="rect">
            <a:avLst/>
          </a:prstGeom>
          <a:noFill/>
        </p:spPr>
        <p:txBody>
          <a:bodyPr wrap="square" rtlCol="0">
            <a:noAutofit/>
          </a:bodyPr>
          <a:lstStyle/>
          <a:p>
            <a:pPr algn="r" defTabSz="1073117">
              <a:spcAft>
                <a:spcPts val="867"/>
              </a:spcAft>
              <a:buClr>
                <a:srgbClr val="008FC1"/>
              </a:buClr>
            </a:pPr>
            <a:r>
              <a:rPr lang="fr-FR" sz="1733" b="1">
                <a:solidFill>
                  <a:schemeClr val="tx2"/>
                </a:solidFill>
              </a:rPr>
              <a:t>p12</a:t>
            </a:r>
            <a:endParaRPr lang="fr-FR" sz="1444" b="1">
              <a:solidFill>
                <a:schemeClr val="tx2"/>
              </a:solidFill>
            </a:endParaRPr>
          </a:p>
        </p:txBody>
      </p:sp>
      <p:sp>
        <p:nvSpPr>
          <p:cNvPr id="22" name="ZoneTexte 21">
            <a:extLst>
              <a:ext uri="{FF2B5EF4-FFF2-40B4-BE49-F238E27FC236}">
                <a16:creationId xmlns:a16="http://schemas.microsoft.com/office/drawing/2014/main" id="{05C7D865-5F88-4FF6-9637-7E3188035524}"/>
              </a:ext>
            </a:extLst>
          </p:cNvPr>
          <p:cNvSpPr txBox="1"/>
          <p:nvPr userDrawn="1">
            <p:custDataLst>
              <p:tags r:id="rId9"/>
            </p:custDataLst>
          </p:nvPr>
        </p:nvSpPr>
        <p:spPr>
          <a:xfrm>
            <a:off x="3628407" y="3616787"/>
            <a:ext cx="2691990" cy="359009"/>
          </a:xfrm>
          <a:prstGeom prst="rect">
            <a:avLst/>
          </a:prstGeom>
          <a:noFill/>
        </p:spPr>
        <p:txBody>
          <a:bodyPr wrap="square" rtlCol="0">
            <a:spAutoFit/>
          </a:bodyPr>
          <a:lstStyle/>
          <a:p>
            <a:pPr marL="0" lvl="1" defTabSz="1073117">
              <a:spcAft>
                <a:spcPts val="867"/>
              </a:spcAft>
              <a:buClr>
                <a:srgbClr val="008FC1"/>
              </a:buClr>
            </a:pPr>
            <a:r>
              <a:rPr lang="fr-FR" sz="1733" b="1">
                <a:solidFill>
                  <a:schemeClr val="tx2"/>
                </a:solidFill>
              </a:rPr>
              <a:t>Ekdoze</a:t>
            </a:r>
          </a:p>
        </p:txBody>
      </p:sp>
      <p:sp>
        <p:nvSpPr>
          <p:cNvPr id="23" name="Rectangle 22">
            <a:extLst>
              <a:ext uri="{FF2B5EF4-FFF2-40B4-BE49-F238E27FC236}">
                <a16:creationId xmlns:a16="http://schemas.microsoft.com/office/drawing/2014/main" id="{CB4CE45A-E3A1-4657-878B-A7AC50DDB8A1}"/>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123793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BD3ED9-AD6D-488A-8B3F-7556DAB00967}"/>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5" name="Rectangle 14">
            <a:extLst>
              <a:ext uri="{FF2B5EF4-FFF2-40B4-BE49-F238E27FC236}">
                <a16:creationId xmlns:a16="http://schemas.microsoft.com/office/drawing/2014/main" id="{8009C7ED-DBA6-48AD-9D92-BF3B1AC5C8F8}"/>
              </a:ext>
            </a:extLst>
          </p:cNvPr>
          <p:cNvSpPr/>
          <p:nvPr userDrawn="1"/>
        </p:nvSpPr>
        <p:spPr>
          <a:xfrm>
            <a:off x="101427" y="3931638"/>
            <a:ext cx="6650328" cy="143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950"/>
          </a:p>
        </p:txBody>
      </p:sp>
      <p:sp>
        <p:nvSpPr>
          <p:cNvPr id="16" name="ZoneTexte 15">
            <a:hlinkClick r:id="" action="ppaction://noaction"/>
            <a:extLst>
              <a:ext uri="{FF2B5EF4-FFF2-40B4-BE49-F238E27FC236}">
                <a16:creationId xmlns:a16="http://schemas.microsoft.com/office/drawing/2014/main" id="{011061BB-32E3-43A2-849D-E5D629A7604B}"/>
              </a:ext>
            </a:extLst>
          </p:cNvPr>
          <p:cNvSpPr txBox="1"/>
          <p:nvPr userDrawn="1">
            <p:custDataLst>
              <p:tags r:id="rId1"/>
            </p:custDataLst>
          </p:nvPr>
        </p:nvSpPr>
        <p:spPr>
          <a:xfrm>
            <a:off x="3429001" y="3616784"/>
            <a:ext cx="199406" cy="400110"/>
          </a:xfrm>
          <a:prstGeom prst="rect">
            <a:avLst/>
          </a:prstGeom>
          <a:solidFill>
            <a:schemeClr val="tx2"/>
          </a:solidFill>
          <a:ln>
            <a:noFill/>
          </a:ln>
        </p:spPr>
        <p:txBody>
          <a:bodyPr vert="horz" wrap="none" rtlCol="0">
            <a:noAutofit/>
          </a:bodyPr>
          <a:lstStyle/>
          <a:p>
            <a:pPr marL="0" algn="l" defTabSz="1073117">
              <a:spcAft>
                <a:spcPts val="867"/>
              </a:spcAft>
              <a:buClr>
                <a:srgbClr val="008FC1"/>
              </a:buClr>
            </a:pPr>
            <a:r>
              <a:rPr lang="fr-FR" sz="1733" b="1">
                <a:solidFill>
                  <a:schemeClr val="bg1"/>
                </a:solidFill>
              </a:rPr>
              <a:t>1</a:t>
            </a:r>
          </a:p>
        </p:txBody>
      </p:sp>
      <p:sp>
        <p:nvSpPr>
          <p:cNvPr id="17" name="ZoneTexte 16">
            <a:extLst>
              <a:ext uri="{FF2B5EF4-FFF2-40B4-BE49-F238E27FC236}">
                <a16:creationId xmlns:a16="http://schemas.microsoft.com/office/drawing/2014/main" id="{F455D9A3-B21C-41D5-8B69-69CEA1CD9763}"/>
              </a:ext>
            </a:extLst>
          </p:cNvPr>
          <p:cNvSpPr txBox="1"/>
          <p:nvPr userDrawn="1">
            <p:custDataLst>
              <p:tags r:id="rId2"/>
            </p:custDataLst>
          </p:nvPr>
        </p:nvSpPr>
        <p:spPr>
          <a:xfrm>
            <a:off x="3429000" y="3616784"/>
            <a:ext cx="3190509" cy="314573"/>
          </a:xfrm>
          <a:prstGeom prst="rect">
            <a:avLst/>
          </a:prstGeom>
          <a:noFill/>
        </p:spPr>
        <p:txBody>
          <a:bodyPr vert="horz" wrap="square" rtlCol="0">
            <a:spAutoFit/>
          </a:bodyPr>
          <a:lstStyle/>
          <a:p>
            <a:pPr algn="l" defTabSz="1073117">
              <a:spcAft>
                <a:spcPts val="867"/>
              </a:spcAft>
              <a:buClr>
                <a:srgbClr val="008FC1"/>
              </a:buClr>
            </a:pPr>
            <a:endParaRPr lang="fr-FR" sz="1444">
              <a:solidFill>
                <a:prstClr val="black"/>
              </a:solidFill>
            </a:endParaRPr>
          </a:p>
        </p:txBody>
      </p:sp>
      <p:sp>
        <p:nvSpPr>
          <p:cNvPr id="18" name="ZoneTexte 17">
            <a:hlinkClick r:id="" action="ppaction://noaction"/>
            <a:extLst>
              <a:ext uri="{FF2B5EF4-FFF2-40B4-BE49-F238E27FC236}">
                <a16:creationId xmlns:a16="http://schemas.microsoft.com/office/drawing/2014/main" id="{7C7E4FB7-7575-4785-A008-606C5EEF3053}"/>
              </a:ext>
            </a:extLst>
          </p:cNvPr>
          <p:cNvSpPr txBox="1">
            <a:spLocks/>
          </p:cNvSpPr>
          <p:nvPr userDrawn="1">
            <p:custDataLst>
              <p:tags r:id="rId3"/>
            </p:custDataLst>
          </p:nvPr>
        </p:nvSpPr>
        <p:spPr>
          <a:xfrm>
            <a:off x="3429001" y="4372546"/>
            <a:ext cx="0" cy="0"/>
          </a:xfrm>
          <a:prstGeom prst="rect">
            <a:avLst/>
          </a:prstGeom>
          <a:noFill/>
        </p:spPr>
        <p:txBody>
          <a:bodyPr vert="horz" wrap="none" rtlCol="0">
            <a:noAutofit/>
          </a:bodyPr>
          <a:lstStyle/>
          <a:p>
            <a:pPr algn="r" defTabSz="1073117">
              <a:spcAft>
                <a:spcPts val="867"/>
              </a:spcAft>
              <a:buClr>
                <a:srgbClr val="008FC1"/>
              </a:buClr>
            </a:pPr>
            <a:r>
              <a:rPr lang="fr-FR" sz="1156" b="1">
                <a:noFill/>
              </a:rPr>
              <a:t>4</a:t>
            </a:r>
          </a:p>
        </p:txBody>
      </p:sp>
      <p:sp>
        <p:nvSpPr>
          <p:cNvPr id="19" name="ZoneTexte 18">
            <a:hlinkClick r:id="" action="ppaction://noaction"/>
            <a:extLst>
              <a:ext uri="{FF2B5EF4-FFF2-40B4-BE49-F238E27FC236}">
                <a16:creationId xmlns:a16="http://schemas.microsoft.com/office/drawing/2014/main" id="{CE2C59DC-78C9-4303-A8BA-92A12E321F34}"/>
              </a:ext>
            </a:extLst>
          </p:cNvPr>
          <p:cNvSpPr txBox="1"/>
          <p:nvPr userDrawn="1">
            <p:custDataLst>
              <p:tags r:id="rId4"/>
            </p:custDataLst>
          </p:nvPr>
        </p:nvSpPr>
        <p:spPr>
          <a:xfrm>
            <a:off x="6575547" y="4372227"/>
            <a:ext cx="238492" cy="355653"/>
          </a:xfrm>
          <a:prstGeom prst="rect">
            <a:avLst/>
          </a:prstGeom>
          <a:noFill/>
        </p:spPr>
        <p:txBody>
          <a:bodyPr vert="horz" wrap="none" rtlCol="0">
            <a:noAutofit/>
          </a:bodyPr>
          <a:lstStyle/>
          <a:p>
            <a:pPr algn="r" defTabSz="1073117">
              <a:spcAft>
                <a:spcPts val="867"/>
              </a:spcAft>
              <a:buClr>
                <a:srgbClr val="008FC1"/>
              </a:buClr>
            </a:pPr>
            <a:r>
              <a:rPr lang="fr-FR" sz="1444" b="1">
                <a:solidFill>
                  <a:schemeClr val="tx2"/>
                </a:solidFill>
              </a:rPr>
              <a:t>4</a:t>
            </a:r>
          </a:p>
        </p:txBody>
      </p:sp>
      <p:sp>
        <p:nvSpPr>
          <p:cNvPr id="20" name="ZoneTexte 19">
            <a:hlinkClick r:id="" action="ppaction://noaction"/>
            <a:extLst>
              <a:ext uri="{FF2B5EF4-FFF2-40B4-BE49-F238E27FC236}">
                <a16:creationId xmlns:a16="http://schemas.microsoft.com/office/drawing/2014/main" id="{2D2A1716-C9C9-4232-85CE-036407D8CD1C}"/>
              </a:ext>
            </a:extLst>
          </p:cNvPr>
          <p:cNvSpPr txBox="1"/>
          <p:nvPr userDrawn="1">
            <p:custDataLst>
              <p:tags r:id="rId5"/>
            </p:custDataLst>
          </p:nvPr>
        </p:nvSpPr>
        <p:spPr>
          <a:xfrm>
            <a:off x="3628406" y="3616784"/>
            <a:ext cx="2841633" cy="400110"/>
          </a:xfrm>
          <a:prstGeom prst="rect">
            <a:avLst/>
          </a:prstGeom>
          <a:solidFill>
            <a:schemeClr val="tx2"/>
          </a:solidFill>
          <a:ln>
            <a:noFill/>
          </a:ln>
        </p:spPr>
        <p:txBody>
          <a:bodyPr vert="horz" wrap="square" rtlCol="0">
            <a:noAutofit/>
          </a:bodyPr>
          <a:lstStyle/>
          <a:p>
            <a:pPr marL="0" algn="l" defTabSz="1073117">
              <a:spcAft>
                <a:spcPts val="867"/>
              </a:spcAft>
              <a:buClr>
                <a:srgbClr val="008FC1"/>
              </a:buClr>
            </a:pPr>
            <a:r>
              <a:rPr lang="fr-FR" sz="1733" b="1">
                <a:solidFill>
                  <a:schemeClr val="bg1"/>
                </a:solidFill>
              </a:rPr>
              <a:t>Présentation générale</a:t>
            </a:r>
          </a:p>
        </p:txBody>
      </p:sp>
      <p:sp>
        <p:nvSpPr>
          <p:cNvPr id="21" name="ZoneTexte 20">
            <a:hlinkClick r:id="" action="ppaction://noaction"/>
            <a:extLst>
              <a:ext uri="{FF2B5EF4-FFF2-40B4-BE49-F238E27FC236}">
                <a16:creationId xmlns:a16="http://schemas.microsoft.com/office/drawing/2014/main" id="{221DD34C-44DF-45B8-8969-2BD4642C9AD4}"/>
              </a:ext>
            </a:extLst>
          </p:cNvPr>
          <p:cNvSpPr txBox="1"/>
          <p:nvPr userDrawn="1">
            <p:custDataLst>
              <p:tags r:id="rId6"/>
            </p:custDataLst>
          </p:nvPr>
        </p:nvSpPr>
        <p:spPr>
          <a:xfrm>
            <a:off x="3429001" y="4152094"/>
            <a:ext cx="3041038" cy="355653"/>
          </a:xfrm>
          <a:prstGeom prst="rect">
            <a:avLst/>
          </a:prstGeom>
          <a:noFill/>
        </p:spPr>
        <p:txBody>
          <a:bodyPr vert="horz" wrap="square" rtlCol="0">
            <a:noAutofit/>
          </a:bodyPr>
          <a:lstStyle/>
          <a:p>
            <a:pPr marL="247642" indent="-247642" algn="l" defTabSz="1073117">
              <a:spcAft>
                <a:spcPts val="867"/>
              </a:spcAft>
              <a:buClr>
                <a:srgbClr val="008FC1"/>
              </a:buClr>
              <a:buFont typeface="Wingdings" panose="05000000000000000000" pitchFamily="2" charset="2"/>
              <a:buChar char="§"/>
            </a:pPr>
            <a:r>
              <a:rPr lang="fr-FR" sz="1444">
                <a:solidFill>
                  <a:prstClr val="black"/>
                </a:solidFill>
              </a:rPr>
              <a:t>Sous Section 1</a:t>
            </a:r>
          </a:p>
        </p:txBody>
      </p:sp>
      <p:sp>
        <p:nvSpPr>
          <p:cNvPr id="22" name="ZoneTexte 21">
            <a:hlinkClick r:id="" action="ppaction://noaction"/>
            <a:extLst>
              <a:ext uri="{FF2B5EF4-FFF2-40B4-BE49-F238E27FC236}">
                <a16:creationId xmlns:a16="http://schemas.microsoft.com/office/drawing/2014/main" id="{F5BAE5A1-85C1-40A0-ADCE-98BA9AF44C39}"/>
              </a:ext>
            </a:extLst>
          </p:cNvPr>
          <p:cNvSpPr txBox="1"/>
          <p:nvPr userDrawn="1">
            <p:custDataLst>
              <p:tags r:id="rId7"/>
            </p:custDataLst>
          </p:nvPr>
        </p:nvSpPr>
        <p:spPr>
          <a:xfrm>
            <a:off x="3534509" y="4372227"/>
            <a:ext cx="3041038" cy="355653"/>
          </a:xfrm>
          <a:prstGeom prst="rect">
            <a:avLst/>
          </a:prstGeom>
          <a:noFill/>
        </p:spPr>
        <p:txBody>
          <a:bodyPr vert="horz" wrap="square" rtlCol="0">
            <a:noAutofit/>
          </a:bodyPr>
          <a:lstStyle/>
          <a:p>
            <a:pPr marL="247642" indent="-247642" algn="l" defTabSz="1073117">
              <a:spcAft>
                <a:spcPts val="867"/>
              </a:spcAft>
              <a:buClr>
                <a:srgbClr val="008FC1"/>
              </a:buClr>
              <a:buFont typeface="Wingdings" panose="05000000000000000000" pitchFamily="2" charset="2"/>
              <a:buChar char="§"/>
            </a:pPr>
            <a:r>
              <a:rPr lang="fr-FR" sz="1444">
                <a:solidFill>
                  <a:prstClr val="black"/>
                </a:solidFill>
              </a:rPr>
              <a:t>Sous Section 1</a:t>
            </a:r>
          </a:p>
        </p:txBody>
      </p:sp>
      <p:sp>
        <p:nvSpPr>
          <p:cNvPr id="23" name="ZoneTexte 22">
            <a:hlinkClick r:id="" action="ppaction://noaction"/>
            <a:extLst>
              <a:ext uri="{FF2B5EF4-FFF2-40B4-BE49-F238E27FC236}">
                <a16:creationId xmlns:a16="http://schemas.microsoft.com/office/drawing/2014/main" id="{A0347E1E-E224-4727-8C70-C50F1B1BBD29}"/>
              </a:ext>
            </a:extLst>
          </p:cNvPr>
          <p:cNvSpPr txBox="1"/>
          <p:nvPr userDrawn="1">
            <p:custDataLst>
              <p:tags r:id="rId8"/>
            </p:custDataLst>
          </p:nvPr>
        </p:nvSpPr>
        <p:spPr>
          <a:xfrm>
            <a:off x="6478512" y="4016893"/>
            <a:ext cx="0" cy="0"/>
          </a:xfrm>
          <a:prstGeom prst="rect">
            <a:avLst/>
          </a:prstGeom>
          <a:noFill/>
        </p:spPr>
        <p:txBody>
          <a:bodyPr vert="horz" wrap="none" rtlCol="0">
            <a:noAutofit/>
          </a:bodyPr>
          <a:lstStyle/>
          <a:p>
            <a:pPr algn="r" defTabSz="1073117">
              <a:spcAft>
                <a:spcPts val="867"/>
              </a:spcAft>
              <a:buClr>
                <a:srgbClr val="008FC1"/>
              </a:buClr>
            </a:pPr>
            <a:r>
              <a:rPr lang="fr-FR" sz="1156" b="1">
                <a:noFill/>
              </a:rPr>
              <a:t>3</a:t>
            </a:r>
          </a:p>
        </p:txBody>
      </p:sp>
      <p:sp>
        <p:nvSpPr>
          <p:cNvPr id="24" name="ZoneTexte 23">
            <a:hlinkClick r:id="" action="ppaction://noaction"/>
            <a:extLst>
              <a:ext uri="{FF2B5EF4-FFF2-40B4-BE49-F238E27FC236}">
                <a16:creationId xmlns:a16="http://schemas.microsoft.com/office/drawing/2014/main" id="{6BC32306-805A-4586-9F89-A73618DDE7E3}"/>
              </a:ext>
            </a:extLst>
          </p:cNvPr>
          <p:cNvSpPr txBox="1"/>
          <p:nvPr userDrawn="1">
            <p:custDataLst>
              <p:tags r:id="rId9"/>
            </p:custDataLst>
          </p:nvPr>
        </p:nvSpPr>
        <p:spPr>
          <a:xfrm>
            <a:off x="6470039" y="4152094"/>
            <a:ext cx="238492" cy="355653"/>
          </a:xfrm>
          <a:prstGeom prst="rect">
            <a:avLst/>
          </a:prstGeom>
          <a:noFill/>
        </p:spPr>
        <p:txBody>
          <a:bodyPr vert="horz" wrap="none" rtlCol="0">
            <a:noAutofit/>
          </a:bodyPr>
          <a:lstStyle/>
          <a:p>
            <a:pPr algn="r" defTabSz="1073117">
              <a:spcAft>
                <a:spcPts val="867"/>
              </a:spcAft>
              <a:buClr>
                <a:srgbClr val="008FC1"/>
              </a:buClr>
            </a:pPr>
            <a:r>
              <a:rPr lang="fr-FR" sz="1444" b="1">
                <a:solidFill>
                  <a:schemeClr val="tx2"/>
                </a:solidFill>
              </a:rPr>
              <a:t>4</a:t>
            </a:r>
          </a:p>
        </p:txBody>
      </p:sp>
      <p:sp>
        <p:nvSpPr>
          <p:cNvPr id="25" name="Rectangle 24">
            <a:extLst>
              <a:ext uri="{FF2B5EF4-FFF2-40B4-BE49-F238E27FC236}">
                <a16:creationId xmlns:a16="http://schemas.microsoft.com/office/drawing/2014/main" id="{30593EC9-B8E4-40C1-AE2E-607E6E424306}"/>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316038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951308-0BF0-4499-9637-4D66D09C2FE1}"/>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15" name="Rectangle 14">
            <a:extLst>
              <a:ext uri="{FF2B5EF4-FFF2-40B4-BE49-F238E27FC236}">
                <a16:creationId xmlns:a16="http://schemas.microsoft.com/office/drawing/2014/main" id="{E067D230-72AA-4274-8E3C-0142919836B0}"/>
              </a:ext>
            </a:extLst>
          </p:cNvPr>
          <p:cNvSpPr/>
          <p:nvPr userDrawn="1"/>
        </p:nvSpPr>
        <p:spPr>
          <a:xfrm>
            <a:off x="101427" y="3931638"/>
            <a:ext cx="6650328" cy="143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950"/>
          </a:p>
        </p:txBody>
      </p:sp>
      <p:sp>
        <p:nvSpPr>
          <p:cNvPr id="16" name="ZoneTexte 13">
            <a:extLst>
              <a:ext uri="{FF2B5EF4-FFF2-40B4-BE49-F238E27FC236}">
                <a16:creationId xmlns:a16="http://schemas.microsoft.com/office/drawing/2014/main" id="{BD873C95-0213-49BB-96DC-424291BB7CC5}"/>
              </a:ext>
            </a:extLst>
          </p:cNvPr>
          <p:cNvSpPr txBox="1"/>
          <p:nvPr userDrawn="1">
            <p:custDataLst>
              <p:tags r:id="rId1"/>
            </p:custDataLst>
          </p:nvPr>
        </p:nvSpPr>
        <p:spPr>
          <a:xfrm>
            <a:off x="975600" y="3090772"/>
            <a:ext cx="5329667" cy="325795"/>
          </a:xfrm>
          <a:prstGeom prst="rect">
            <a:avLst/>
          </a:prstGeom>
          <a:noFill/>
        </p:spPr>
        <p:txBody>
          <a:bodyPr wrap="square" rtlCol="0">
            <a:spAutoFit/>
          </a:bodyPr>
          <a:lstStyle/>
          <a:p>
            <a:r>
              <a:rPr lang="fr-FR" sz="1517" i="1">
                <a:latin typeface="Garamond" pitchFamily="18" charset="0"/>
              </a:rPr>
              <a:t>Titre de Section</a:t>
            </a:r>
          </a:p>
        </p:txBody>
      </p:sp>
      <p:sp>
        <p:nvSpPr>
          <p:cNvPr id="17" name="ZoneTexte 16">
            <a:hlinkClick r:id="" action="ppaction://noaction"/>
            <a:extLst>
              <a:ext uri="{FF2B5EF4-FFF2-40B4-BE49-F238E27FC236}">
                <a16:creationId xmlns:a16="http://schemas.microsoft.com/office/drawing/2014/main" id="{6692EB66-AF82-426D-B3C9-EB6C48424017}"/>
              </a:ext>
            </a:extLst>
          </p:cNvPr>
          <p:cNvSpPr txBox="1"/>
          <p:nvPr userDrawn="1">
            <p:custDataLst>
              <p:tags r:id="rId2"/>
            </p:custDataLst>
          </p:nvPr>
        </p:nvSpPr>
        <p:spPr>
          <a:xfrm>
            <a:off x="6148897" y="5232019"/>
            <a:ext cx="54000" cy="104000"/>
          </a:xfrm>
          <a:prstGeom prst="rect">
            <a:avLst/>
          </a:prstGeom>
          <a:noFill/>
        </p:spPr>
        <p:txBody>
          <a:bodyPr vert="horz" wrap="none" lIns="0" tIns="0" rIns="0" bIns="0" rtlCol="0" anchor="ctr" anchorCtr="0">
            <a:noAutofit/>
          </a:bodyPr>
          <a:lstStyle/>
          <a:p>
            <a:pPr algn="ctr"/>
            <a:r>
              <a:rPr lang="fr-FR" sz="144" b="1">
                <a:solidFill>
                  <a:schemeClr val="tx2"/>
                </a:solidFill>
                <a:cs typeface="Arial" panose="020B0604020202020204" pitchFamily="34" charset="0"/>
              </a:rPr>
              <a:t>3</a:t>
            </a:r>
          </a:p>
        </p:txBody>
      </p:sp>
      <p:sp>
        <p:nvSpPr>
          <p:cNvPr id="18" name="ZoneTexte 17">
            <a:hlinkClick r:id="" action="ppaction://noaction"/>
            <a:extLst>
              <a:ext uri="{FF2B5EF4-FFF2-40B4-BE49-F238E27FC236}">
                <a16:creationId xmlns:a16="http://schemas.microsoft.com/office/drawing/2014/main" id="{617DF8A5-3535-4435-BDC4-024B2E4D5046}"/>
              </a:ext>
            </a:extLst>
          </p:cNvPr>
          <p:cNvSpPr txBox="1"/>
          <p:nvPr userDrawn="1">
            <p:custDataLst>
              <p:tags r:id="rId3"/>
            </p:custDataLst>
          </p:nvPr>
        </p:nvSpPr>
        <p:spPr bwMode="auto">
          <a:xfrm>
            <a:off x="408143" y="3931638"/>
            <a:ext cx="310949" cy="1435950"/>
          </a:xfrm>
          <a:prstGeom prst="rect">
            <a:avLst/>
          </a:prstGeom>
          <a:noFill/>
          <a:ln w="9525">
            <a:noFill/>
            <a:miter lim="800000"/>
            <a:headEnd/>
            <a:tailEnd/>
          </a:ln>
        </p:spPr>
        <p:txBody>
          <a:bodyPr vert="horz" wrap="none" lIns="0" tIns="0" bIns="0" rtlCol="0" anchor="ctr" anchorCtr="0">
            <a:noAutofit/>
          </a:bodyPr>
          <a:lstStyle/>
          <a:p>
            <a:pPr algn="l"/>
            <a:r>
              <a:rPr lang="fr-FR" sz="4622" b="1">
                <a:solidFill>
                  <a:schemeClr val="bg1"/>
                </a:solidFill>
                <a:latin typeface="+mj-lt"/>
                <a:ea typeface="+mj-ea"/>
                <a:cs typeface="Arial" panose="020B0604020202020204" pitchFamily="34" charset="0"/>
              </a:rPr>
              <a:t>1.</a:t>
            </a:r>
          </a:p>
        </p:txBody>
      </p:sp>
      <p:sp>
        <p:nvSpPr>
          <p:cNvPr id="19" name="ZoneTexte 18">
            <a:hlinkClick r:id="" action="ppaction://noaction"/>
            <a:extLst>
              <a:ext uri="{FF2B5EF4-FFF2-40B4-BE49-F238E27FC236}">
                <a16:creationId xmlns:a16="http://schemas.microsoft.com/office/drawing/2014/main" id="{2CCEF0E7-604C-4ADF-9A8C-4F39A69C4D71}"/>
              </a:ext>
            </a:extLst>
          </p:cNvPr>
          <p:cNvSpPr txBox="1"/>
          <p:nvPr userDrawn="1">
            <p:custDataLst>
              <p:tags r:id="rId4"/>
            </p:custDataLst>
          </p:nvPr>
        </p:nvSpPr>
        <p:spPr>
          <a:xfrm>
            <a:off x="6148897" y="5519463"/>
            <a:ext cx="174462" cy="572000"/>
          </a:xfrm>
          <a:prstGeom prst="rect">
            <a:avLst/>
          </a:prstGeom>
          <a:noFill/>
        </p:spPr>
        <p:txBody>
          <a:bodyPr vert="horz" wrap="none" lIns="0" tIns="208000" rIns="0" bIns="0" rtlCol="0" anchor="t" anchorCtr="0">
            <a:noAutofit/>
          </a:bodyPr>
          <a:lstStyle/>
          <a:p>
            <a:pPr algn="r"/>
            <a:r>
              <a:rPr lang="fr-FR" sz="2311">
                <a:cs typeface="Arial" panose="020B0604020202020204" pitchFamily="34" charset="0"/>
              </a:rPr>
              <a:t>4</a:t>
            </a:r>
          </a:p>
        </p:txBody>
      </p:sp>
      <p:sp>
        <p:nvSpPr>
          <p:cNvPr id="20" name="ZoneTexte 19">
            <a:hlinkClick r:id="" action="ppaction://noaction"/>
            <a:extLst>
              <a:ext uri="{FF2B5EF4-FFF2-40B4-BE49-F238E27FC236}">
                <a16:creationId xmlns:a16="http://schemas.microsoft.com/office/drawing/2014/main" id="{D4EE1675-59BF-44E1-8565-BA18B285F4F2}"/>
              </a:ext>
            </a:extLst>
          </p:cNvPr>
          <p:cNvSpPr txBox="1"/>
          <p:nvPr userDrawn="1">
            <p:custDataLst>
              <p:tags r:id="rId5"/>
            </p:custDataLst>
          </p:nvPr>
        </p:nvSpPr>
        <p:spPr>
          <a:xfrm>
            <a:off x="719091" y="5519463"/>
            <a:ext cx="633046" cy="572000"/>
          </a:xfrm>
          <a:prstGeom prst="rect">
            <a:avLst/>
          </a:prstGeom>
          <a:noFill/>
        </p:spPr>
        <p:txBody>
          <a:bodyPr vert="horz" wrap="none" lIns="132080" tIns="208000" rIns="0" rtlCol="0" anchor="t" anchorCtr="0">
            <a:noAutofit/>
          </a:bodyPr>
          <a:lstStyle/>
          <a:p>
            <a:r>
              <a:rPr lang="fr-FR" sz="2311">
                <a:cs typeface="Arial" panose="020B0604020202020204" pitchFamily="34" charset="0"/>
              </a:rPr>
              <a:t>1.1. </a:t>
            </a:r>
          </a:p>
        </p:txBody>
      </p:sp>
      <p:sp>
        <p:nvSpPr>
          <p:cNvPr id="21" name="ZoneTexte 20">
            <a:hlinkClick r:id="" action="ppaction://noaction"/>
            <a:extLst>
              <a:ext uri="{FF2B5EF4-FFF2-40B4-BE49-F238E27FC236}">
                <a16:creationId xmlns:a16="http://schemas.microsoft.com/office/drawing/2014/main" id="{E5F2C738-1607-4C4F-9271-CC028796AF00}"/>
              </a:ext>
            </a:extLst>
          </p:cNvPr>
          <p:cNvSpPr txBox="1"/>
          <p:nvPr userDrawn="1">
            <p:custDataLst>
              <p:tags r:id="rId6"/>
            </p:custDataLst>
          </p:nvPr>
        </p:nvSpPr>
        <p:spPr>
          <a:xfrm>
            <a:off x="1352138" y="5519463"/>
            <a:ext cx="4800492" cy="572000"/>
          </a:xfrm>
          <a:prstGeom prst="rect">
            <a:avLst/>
          </a:prstGeom>
          <a:noFill/>
        </p:spPr>
        <p:txBody>
          <a:bodyPr vert="horz" wrap="square" tIns="208000" rtlCol="0" anchor="t" anchorCtr="0">
            <a:noAutofit/>
          </a:bodyPr>
          <a:lstStyle/>
          <a:p>
            <a:r>
              <a:rPr lang="fr-FR" sz="2311" cap="none">
                <a:cs typeface="Arial" panose="020B0604020202020204" pitchFamily="34" charset="0"/>
              </a:rPr>
              <a:t>Sous-section</a:t>
            </a:r>
          </a:p>
        </p:txBody>
      </p:sp>
      <p:sp>
        <p:nvSpPr>
          <p:cNvPr id="22" name="Rectangle 21">
            <a:extLst>
              <a:ext uri="{FF2B5EF4-FFF2-40B4-BE49-F238E27FC236}">
                <a16:creationId xmlns:a16="http://schemas.microsoft.com/office/drawing/2014/main" id="{72757A70-E54B-4B0F-A505-C330EDBFC882}"/>
              </a:ext>
            </a:extLst>
          </p:cNvPr>
          <p:cNvSpPr/>
          <p:nvPr userDrawn="1">
            <p:custDataLst>
              <p:tags r:id="rId7"/>
            </p:custDataLst>
          </p:nvPr>
        </p:nvSpPr>
        <p:spPr>
          <a:xfrm>
            <a:off x="408143" y="3931639"/>
            <a:ext cx="6333744" cy="4738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600"/>
          </a:p>
        </p:txBody>
      </p:sp>
      <p:sp>
        <p:nvSpPr>
          <p:cNvPr id="23" name="ZoneTexte 22">
            <a:hlinkClick r:id="" action="ppaction://noaction"/>
            <a:extLst>
              <a:ext uri="{FF2B5EF4-FFF2-40B4-BE49-F238E27FC236}">
                <a16:creationId xmlns:a16="http://schemas.microsoft.com/office/drawing/2014/main" id="{A57B5E0F-EBB8-4212-957C-116A5EA47BE9}"/>
              </a:ext>
            </a:extLst>
          </p:cNvPr>
          <p:cNvSpPr txBox="1"/>
          <p:nvPr userDrawn="1">
            <p:custDataLst>
              <p:tags r:id="rId8"/>
            </p:custDataLst>
          </p:nvPr>
        </p:nvSpPr>
        <p:spPr>
          <a:xfrm>
            <a:off x="719092" y="3931638"/>
            <a:ext cx="5433538" cy="1404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132080" tIns="79248" rIns="0" bIns="0" rtlCol="0" anchor="ctr" anchorCtr="0">
            <a:noAutofit/>
          </a:bodyPr>
          <a:lstStyle/>
          <a:p>
            <a:pPr algn="l" defTabSz="990471" rtl="0" eaLnBrk="1" latinLnBrk="0" hangingPunct="1">
              <a:lnSpc>
                <a:spcPct val="90000"/>
              </a:lnSpc>
              <a:spcBef>
                <a:spcPct val="0"/>
              </a:spcBef>
              <a:buNone/>
            </a:pPr>
            <a:r>
              <a:rPr lang="en-GB" sz="4622" b="1" kern="1200" cap="none" baseline="0">
                <a:solidFill>
                  <a:schemeClr val="bg1"/>
                </a:solidFill>
                <a:latin typeface="+mj-lt"/>
                <a:ea typeface="+mj-ea"/>
                <a:cs typeface="Arial" panose="020B0604020202020204" pitchFamily="34" charset="0"/>
              </a:rPr>
              <a:t>Section</a:t>
            </a:r>
            <a:endParaRPr lang="en-GB" sz="4044" b="1" kern="1200" cap="none" baseline="0">
              <a:solidFill>
                <a:schemeClr val="bg1"/>
              </a:solidFill>
              <a:latin typeface="+mj-lt"/>
              <a:ea typeface="+mj-ea"/>
              <a:cs typeface="Arial" panose="020B0604020202020204" pitchFamily="34" charset="0"/>
            </a:endParaRPr>
          </a:p>
        </p:txBody>
      </p:sp>
      <p:sp>
        <p:nvSpPr>
          <p:cNvPr id="24" name="ZoneTexte 23">
            <a:hlinkClick r:id="" action="ppaction://noaction"/>
            <a:extLst>
              <a:ext uri="{FF2B5EF4-FFF2-40B4-BE49-F238E27FC236}">
                <a16:creationId xmlns:a16="http://schemas.microsoft.com/office/drawing/2014/main" id="{CE366C52-4F10-411D-AA0D-2C7B9F40C8A3}"/>
              </a:ext>
            </a:extLst>
          </p:cNvPr>
          <p:cNvSpPr txBox="1"/>
          <p:nvPr userDrawn="1">
            <p:custDataLst>
              <p:tags r:id="rId9"/>
            </p:custDataLst>
          </p:nvPr>
        </p:nvSpPr>
        <p:spPr>
          <a:xfrm>
            <a:off x="6370251" y="4152094"/>
            <a:ext cx="249258" cy="355653"/>
          </a:xfrm>
          <a:prstGeom prst="rect">
            <a:avLst/>
          </a:prstGeom>
          <a:noFill/>
        </p:spPr>
        <p:txBody>
          <a:bodyPr vert="horz" wrap="none" lIns="0" tIns="0" rIns="0" bIns="0" rtlCol="0" anchor="ctr" anchorCtr="0">
            <a:noAutofit/>
          </a:bodyPr>
          <a:lstStyle/>
          <a:p>
            <a:pPr algn="ctr"/>
            <a:r>
              <a:rPr lang="fr-FR" sz="1444" b="1">
                <a:solidFill>
                  <a:srgbClr val="0070C0"/>
                </a:solidFill>
              </a:rPr>
              <a:t>4</a:t>
            </a:r>
          </a:p>
        </p:txBody>
      </p:sp>
      <p:sp>
        <p:nvSpPr>
          <p:cNvPr id="25" name="Rectangle 24">
            <a:extLst>
              <a:ext uri="{FF2B5EF4-FFF2-40B4-BE49-F238E27FC236}">
                <a16:creationId xmlns:a16="http://schemas.microsoft.com/office/drawing/2014/main" id="{0214FFB3-4C9B-480A-B605-8E64372E79EF}"/>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25924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97210F-52FF-484B-A3AD-E0BD9BC1D622}"/>
              </a:ext>
            </a:extLst>
          </p:cNvPr>
          <p:cNvSpPr/>
          <p:nvPr userDrawn="1"/>
        </p:nvSpPr>
        <p:spPr>
          <a:xfrm>
            <a:off x="0" y="0"/>
            <a:ext cx="6858000" cy="990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6" name="ZoneTexte 5">
            <a:extLst>
              <a:ext uri="{FF2B5EF4-FFF2-40B4-BE49-F238E27FC236}">
                <a16:creationId xmlns:a16="http://schemas.microsoft.com/office/drawing/2014/main" id="{30D1FBF5-117E-4BFE-AA18-292B60F493B7}"/>
              </a:ext>
            </a:extLst>
          </p:cNvPr>
          <p:cNvSpPr txBox="1"/>
          <p:nvPr userDrawn="1">
            <p:custDataLst>
              <p:tags r:id="rId1"/>
            </p:custDataLst>
          </p:nvPr>
        </p:nvSpPr>
        <p:spPr>
          <a:xfrm>
            <a:off x="1085970" y="167393"/>
            <a:ext cx="5534569" cy="440707"/>
          </a:xfrm>
          <a:prstGeom prst="rect">
            <a:avLst/>
          </a:prstGeom>
          <a:noFill/>
        </p:spPr>
        <p:txBody>
          <a:bodyPr vert="horz" wrap="square" rtlCol="0">
            <a:noAutofit/>
          </a:bodyPr>
          <a:lstStyle/>
          <a:p>
            <a:pPr algn="l" defTabSz="1073117">
              <a:spcAft>
                <a:spcPts val="867"/>
              </a:spcAft>
              <a:buClr>
                <a:srgbClr val="008FC1"/>
              </a:buClr>
            </a:pPr>
            <a:r>
              <a:rPr lang="fr-FR" sz="2022" b="1">
                <a:solidFill>
                  <a:schemeClr val="tx2"/>
                </a:solidFill>
              </a:rPr>
              <a:t>zed</a:t>
            </a:r>
          </a:p>
        </p:txBody>
      </p:sp>
      <p:sp>
        <p:nvSpPr>
          <p:cNvPr id="7" name="Rectangle 6">
            <a:extLst>
              <a:ext uri="{FF2B5EF4-FFF2-40B4-BE49-F238E27FC236}">
                <a16:creationId xmlns:a16="http://schemas.microsoft.com/office/drawing/2014/main" id="{5BF365C8-694B-4DEC-9066-295127745005}"/>
              </a:ext>
            </a:extLst>
          </p:cNvPr>
          <p:cNvSpPr/>
          <p:nvPr userDrawn="1"/>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600"/>
          </a:p>
        </p:txBody>
      </p:sp>
    </p:spTree>
    <p:extLst>
      <p:ext uri="{BB962C8B-B14F-4D97-AF65-F5344CB8AC3E}">
        <p14:creationId xmlns:p14="http://schemas.microsoft.com/office/powerpoint/2010/main" val="32975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A7D1836-C7BC-4B8A-BF7C-D7550EBB6396}"/>
              </a:ext>
            </a:extLst>
          </p:cNvPr>
          <p:cNvSpPr>
            <a:spLocks noGrp="1"/>
          </p:cNvSpPr>
          <p:nvPr>
            <p:ph type="body" idx="1"/>
          </p:nvPr>
        </p:nvSpPr>
        <p:spPr>
          <a:xfrm>
            <a:off x="333375" y="1568456"/>
            <a:ext cx="6191250" cy="7561257"/>
          </a:xfrm>
          <a:prstGeom prst="rect">
            <a:avLst/>
          </a:prstGeom>
        </p:spPr>
        <p:txBody>
          <a:bodyPr vert="horz" lIns="0" tIns="46800" rIns="0" bIns="4680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cxnSp>
        <p:nvCxnSpPr>
          <p:cNvPr id="16" name="Connecteur droit 15">
            <a:extLst>
              <a:ext uri="{FF2B5EF4-FFF2-40B4-BE49-F238E27FC236}">
                <a16:creationId xmlns:a16="http://schemas.microsoft.com/office/drawing/2014/main" id="{EECB4D77-7593-4012-9FAC-8F4A487D7B03}"/>
              </a:ext>
            </a:extLst>
          </p:cNvPr>
          <p:cNvCxnSpPr>
            <a:cxnSpLocks/>
          </p:cNvCxnSpPr>
          <p:nvPr userDrawn="1"/>
        </p:nvCxnSpPr>
        <p:spPr>
          <a:xfrm>
            <a:off x="324771" y="9417050"/>
            <a:ext cx="6208458" cy="0"/>
          </a:xfrm>
          <a:prstGeom prst="line">
            <a:avLst/>
          </a:prstGeom>
          <a:ln w="12700">
            <a:solidFill>
              <a:srgbClr val="0C2D5A"/>
            </a:solidFill>
          </a:ln>
        </p:spPr>
        <p:style>
          <a:lnRef idx="1">
            <a:schemeClr val="accent1"/>
          </a:lnRef>
          <a:fillRef idx="0">
            <a:schemeClr val="accent1"/>
          </a:fillRef>
          <a:effectRef idx="0">
            <a:schemeClr val="accent1"/>
          </a:effectRef>
          <a:fontRef idx="minor">
            <a:schemeClr val="tx1"/>
          </a:fontRef>
        </p:style>
      </p:cxnSp>
      <p:pic>
        <p:nvPicPr>
          <p:cNvPr id="11" name="Image 31">
            <a:extLst>
              <a:ext uri="{FF2B5EF4-FFF2-40B4-BE49-F238E27FC236}">
                <a16:creationId xmlns:a16="http://schemas.microsoft.com/office/drawing/2014/main" id="{E9636841-5497-4826-84BF-4B9BEC52883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4376559" y="213351"/>
            <a:ext cx="1919416" cy="59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3">
            <a:extLst>
              <a:ext uri="{FF2B5EF4-FFF2-40B4-BE49-F238E27FC236}">
                <a16:creationId xmlns:a16="http://schemas.microsoft.com/office/drawing/2014/main" id="{20B1018F-B7D3-4257-86E4-D6C5EACEE301}"/>
              </a:ext>
            </a:extLst>
          </p:cNvPr>
          <p:cNvSpPr txBox="1">
            <a:spLocks/>
          </p:cNvSpPr>
          <p:nvPr userDrawn="1"/>
        </p:nvSpPr>
        <p:spPr>
          <a:xfrm>
            <a:off x="241773" y="9678955"/>
            <a:ext cx="925838" cy="1932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a:solidFill>
                  <a:schemeClr val="accent4"/>
                </a:solidFill>
              </a:rPr>
              <a:t>www.societex.fr</a:t>
            </a:r>
          </a:p>
        </p:txBody>
      </p:sp>
    </p:spTree>
    <p:extLst>
      <p:ext uri="{BB962C8B-B14F-4D97-AF65-F5344CB8AC3E}">
        <p14:creationId xmlns:p14="http://schemas.microsoft.com/office/powerpoint/2010/main" val="3109869027"/>
      </p:ext>
    </p:extLst>
  </p:cSld>
  <p:clrMap bg1="lt1" tx1="dk1" bg2="lt2" tx2="dk2" accent1="accent1" accent2="accent2" accent3="accent3" accent4="accent4" accent5="accent5" accent6="accent6" hlink="hlink" folHlink="folHlink"/>
  <p:sldLayoutIdLst>
    <p:sldLayoutId id="2147483650" r:id="rId1"/>
    <p:sldLayoutId id="2147483649" r:id="rId2"/>
  </p:sldLayoutIdLst>
  <p:hf sldNum="0" hdr="0" ftr="0"/>
  <p:txStyles>
    <p:titleStyle>
      <a:lvl1pPr algn="l" defTabSz="1073117" rtl="0" eaLnBrk="1" latinLnBrk="0" hangingPunct="1">
        <a:lnSpc>
          <a:spcPct val="90000"/>
        </a:lnSpc>
        <a:spcBef>
          <a:spcPct val="0"/>
        </a:spcBef>
        <a:buNone/>
        <a:defRPr sz="1800" kern="1200">
          <a:solidFill>
            <a:schemeClr val="accent5"/>
          </a:solidFill>
          <a:latin typeface="+mj-lt"/>
          <a:ea typeface="+mj-ea"/>
          <a:cs typeface="+mj-cs"/>
        </a:defRPr>
      </a:lvl1pPr>
    </p:titleStyle>
    <p:bodyStyle>
      <a:lvl1pPr marL="0" indent="0" algn="l" defTabSz="1073117" rtl="0" eaLnBrk="1" latinLnBrk="0" hangingPunct="1">
        <a:lnSpc>
          <a:spcPct val="100000"/>
        </a:lnSpc>
        <a:spcBef>
          <a:spcPts val="0"/>
        </a:spcBef>
        <a:spcAft>
          <a:spcPts val="867"/>
        </a:spcAft>
        <a:buClr>
          <a:schemeClr val="tx2"/>
        </a:buClr>
        <a:buFontTx/>
        <a:buNone/>
        <a:defRPr sz="1000" kern="1200">
          <a:solidFill>
            <a:schemeClr val="tx1"/>
          </a:solidFill>
          <a:latin typeface="+mn-lt"/>
          <a:ea typeface="+mn-ea"/>
          <a:cs typeface="+mn-cs"/>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000"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000"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000"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050"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000"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000"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0" userDrawn="1">
          <p15:clr>
            <a:srgbClr val="F26B43"/>
          </p15:clr>
        </p15:guide>
        <p15:guide id="2" orient="horz" pos="807" userDrawn="1">
          <p15:clr>
            <a:srgbClr val="F26B43"/>
          </p15:clr>
        </p15:guide>
        <p15:guide id="3" orient="horz" pos="988" userDrawn="1">
          <p15:clr>
            <a:srgbClr val="F26B43"/>
          </p15:clr>
        </p15:guide>
        <p15:guide id="4" orient="horz" pos="625" userDrawn="1">
          <p15:clr>
            <a:srgbClr val="F26B43"/>
          </p15:clr>
        </p15:guide>
        <p15:guide id="5" pos="4110" userDrawn="1">
          <p15:clr>
            <a:srgbClr val="F26B43"/>
          </p15:clr>
        </p15:guide>
        <p15:guide id="6" orient="horz" pos="5932" userDrawn="1">
          <p15:clr>
            <a:srgbClr val="F26B43"/>
          </p15:clr>
        </p15:guide>
        <p15:guide id="7" orient="horz" pos="5751" userDrawn="1">
          <p15:clr>
            <a:srgbClr val="F26B43"/>
          </p15:clr>
        </p15:guide>
        <p15:guide id="8" pos="2160" userDrawn="1">
          <p15:clr>
            <a:srgbClr val="F26B43"/>
          </p15:clr>
        </p15:guide>
        <p15:guide id="9" orient="horz" pos="33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5"/>
          <p:cNvGrpSpPr>
            <a:grpSpLocks noChangeAspect="1"/>
          </p:cNvGrpSpPr>
          <p:nvPr userDrawn="1"/>
        </p:nvGrpSpPr>
        <p:grpSpPr>
          <a:xfrm>
            <a:off x="0" y="2784590"/>
            <a:ext cx="1745244" cy="4336820"/>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20759" eaLnBrk="1" fontAlgn="auto" latinLnBrk="0" hangingPunct="1">
                <a:lnSpc>
                  <a:spcPct val="100000"/>
                </a:lnSpc>
                <a:spcBef>
                  <a:spcPts val="0"/>
                </a:spcBef>
                <a:spcAft>
                  <a:spcPts val="0"/>
                </a:spcAft>
                <a:buClrTx/>
                <a:buSzTx/>
                <a:buFontTx/>
                <a:buNone/>
                <a:tabLst/>
                <a:defRPr/>
              </a:pPr>
              <a:endParaRPr kumimoji="0" lang="en-US" sz="2889"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7"/>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20759" eaLnBrk="1" fontAlgn="auto" latinLnBrk="0" hangingPunct="1">
                <a:lnSpc>
                  <a:spcPct val="100000"/>
                </a:lnSpc>
                <a:spcBef>
                  <a:spcPts val="0"/>
                </a:spcBef>
                <a:spcAft>
                  <a:spcPts val="0"/>
                </a:spcAft>
                <a:buClrTx/>
                <a:buSzTx/>
                <a:buFontTx/>
                <a:buNone/>
                <a:tabLst/>
                <a:defRPr/>
              </a:pPr>
              <a:endParaRPr kumimoji="0" lang="en-US" sz="3467"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1983301" y="3481487"/>
            <a:ext cx="4347161" cy="3550716"/>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1320793" rtl="0" eaLnBrk="1" fontAlgn="auto" latinLnBrk="0" hangingPunct="1">
              <a:lnSpc>
                <a:spcPct val="90000"/>
              </a:lnSpc>
              <a:spcBef>
                <a:spcPts val="3467"/>
              </a:spcBef>
              <a:spcAft>
                <a:spcPts val="0"/>
              </a:spcAft>
              <a:buClrTx/>
              <a:buSzTx/>
              <a:buFontTx/>
              <a:buNone/>
              <a:tabLst/>
              <a:defRPr/>
            </a:pPr>
            <a:r>
              <a:rPr kumimoji="0" lang="en-US" sz="4622"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1320793" rtl="0" eaLnBrk="1" fontAlgn="auto" latinLnBrk="0" hangingPunct="1">
              <a:lnSpc>
                <a:spcPct val="90000"/>
              </a:lnSpc>
              <a:spcBef>
                <a:spcPts val="3467"/>
              </a:spcBef>
              <a:spcAft>
                <a:spcPts val="0"/>
              </a:spcAft>
              <a:buClrTx/>
              <a:buSzTx/>
              <a:buFontTx/>
              <a:buNone/>
              <a:tabLst/>
              <a:defRPr/>
            </a:pPr>
            <a:r>
              <a:rPr kumimoji="0" lang="en-US" sz="4622"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1320793" rtl="0" eaLnBrk="1" fontAlgn="auto" latinLnBrk="0" hangingPunct="1">
              <a:lnSpc>
                <a:spcPct val="90000"/>
              </a:lnSpc>
              <a:spcBef>
                <a:spcPts val="3467"/>
              </a:spcBef>
              <a:spcAft>
                <a:spcPts val="0"/>
              </a:spcAft>
              <a:buClrTx/>
              <a:buSzTx/>
              <a:buFontTx/>
              <a:buNone/>
              <a:tabLst/>
              <a:defRPr/>
            </a:pPr>
            <a:r>
              <a:rPr kumimoji="0" lang="en-US" sz="4622"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213030357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p:txStyles>
    <p:titleStyle>
      <a:lvl1pPr algn="l" rtl="0" fontAlgn="base">
        <a:spcBef>
          <a:spcPct val="0"/>
        </a:spcBef>
        <a:spcAft>
          <a:spcPct val="0"/>
        </a:spcAft>
        <a:defRPr sz="3467" b="1" kern="1200">
          <a:solidFill>
            <a:srgbClr val="376092"/>
          </a:solidFill>
          <a:latin typeface="Garamond" pitchFamily="18" charset="0"/>
          <a:ea typeface="+mj-ea"/>
          <a:cs typeface="+mj-cs"/>
        </a:defRPr>
      </a:lvl1pPr>
      <a:lvl2pPr algn="l" rtl="0" fontAlgn="base">
        <a:spcBef>
          <a:spcPct val="0"/>
        </a:spcBef>
        <a:spcAft>
          <a:spcPct val="0"/>
        </a:spcAft>
        <a:defRPr sz="3467" b="1">
          <a:solidFill>
            <a:srgbClr val="376092"/>
          </a:solidFill>
          <a:latin typeface="Garamond" pitchFamily="18" charset="0"/>
        </a:defRPr>
      </a:lvl2pPr>
      <a:lvl3pPr algn="l" rtl="0" fontAlgn="base">
        <a:spcBef>
          <a:spcPct val="0"/>
        </a:spcBef>
        <a:spcAft>
          <a:spcPct val="0"/>
        </a:spcAft>
        <a:defRPr sz="3467" b="1">
          <a:solidFill>
            <a:srgbClr val="376092"/>
          </a:solidFill>
          <a:latin typeface="Garamond" pitchFamily="18" charset="0"/>
        </a:defRPr>
      </a:lvl3pPr>
      <a:lvl4pPr algn="l" rtl="0" fontAlgn="base">
        <a:spcBef>
          <a:spcPct val="0"/>
        </a:spcBef>
        <a:spcAft>
          <a:spcPct val="0"/>
        </a:spcAft>
        <a:defRPr sz="3467" b="1">
          <a:solidFill>
            <a:srgbClr val="376092"/>
          </a:solidFill>
          <a:latin typeface="Garamond" pitchFamily="18" charset="0"/>
        </a:defRPr>
      </a:lvl4pPr>
      <a:lvl5pPr algn="l" rtl="0" fontAlgn="base">
        <a:spcBef>
          <a:spcPct val="0"/>
        </a:spcBef>
        <a:spcAft>
          <a:spcPct val="0"/>
        </a:spcAft>
        <a:defRPr sz="3467" b="1">
          <a:solidFill>
            <a:srgbClr val="376092"/>
          </a:solidFill>
          <a:latin typeface="Garamond" pitchFamily="18" charset="0"/>
        </a:defRPr>
      </a:lvl5pPr>
      <a:lvl6pPr marL="660380" algn="l" rtl="0" fontAlgn="base">
        <a:spcBef>
          <a:spcPct val="0"/>
        </a:spcBef>
        <a:spcAft>
          <a:spcPct val="0"/>
        </a:spcAft>
        <a:defRPr sz="3467" b="1">
          <a:solidFill>
            <a:srgbClr val="376092"/>
          </a:solidFill>
          <a:latin typeface="Garamond" pitchFamily="18" charset="0"/>
        </a:defRPr>
      </a:lvl6pPr>
      <a:lvl7pPr marL="1320759" algn="l" rtl="0" fontAlgn="base">
        <a:spcBef>
          <a:spcPct val="0"/>
        </a:spcBef>
        <a:spcAft>
          <a:spcPct val="0"/>
        </a:spcAft>
        <a:defRPr sz="3467" b="1">
          <a:solidFill>
            <a:srgbClr val="376092"/>
          </a:solidFill>
          <a:latin typeface="Garamond" pitchFamily="18" charset="0"/>
        </a:defRPr>
      </a:lvl7pPr>
      <a:lvl8pPr marL="1981139" algn="l" rtl="0" fontAlgn="base">
        <a:spcBef>
          <a:spcPct val="0"/>
        </a:spcBef>
        <a:spcAft>
          <a:spcPct val="0"/>
        </a:spcAft>
        <a:defRPr sz="3467" b="1">
          <a:solidFill>
            <a:srgbClr val="376092"/>
          </a:solidFill>
          <a:latin typeface="Garamond" pitchFamily="18" charset="0"/>
        </a:defRPr>
      </a:lvl8pPr>
      <a:lvl9pPr marL="2641519" algn="l" rtl="0" fontAlgn="base">
        <a:spcBef>
          <a:spcPct val="0"/>
        </a:spcBef>
        <a:spcAft>
          <a:spcPct val="0"/>
        </a:spcAft>
        <a:defRPr sz="3467"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2022"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2022" kern="1200" dirty="0">
          <a:solidFill>
            <a:schemeClr val="tx1"/>
          </a:solidFill>
          <a:latin typeface="Garamond" pitchFamily="18" charset="0"/>
          <a:ea typeface="+mn-ea"/>
          <a:cs typeface="+mn-cs"/>
        </a:defRPr>
      </a:lvl2pPr>
      <a:lvl3pPr marL="382929" indent="-382929" algn="l" rtl="0" fontAlgn="base">
        <a:spcBef>
          <a:spcPct val="20000"/>
        </a:spcBef>
        <a:spcAft>
          <a:spcPct val="0"/>
        </a:spcAft>
        <a:buClr>
          <a:srgbClr val="376092"/>
        </a:buClr>
        <a:buBlip>
          <a:blip r:embed="rId6"/>
        </a:buBlip>
        <a:defRPr lang="en-US" sz="2022" kern="1200">
          <a:solidFill>
            <a:schemeClr val="tx1"/>
          </a:solidFill>
          <a:latin typeface="Garamond" pitchFamily="18" charset="0"/>
          <a:ea typeface="+mn-ea"/>
          <a:cs typeface="+mn-cs"/>
        </a:defRPr>
      </a:lvl3pPr>
      <a:lvl4pPr marL="644330" indent="-261400" algn="l" rtl="0" fontAlgn="base">
        <a:spcBef>
          <a:spcPct val="20000"/>
        </a:spcBef>
        <a:spcAft>
          <a:spcPct val="0"/>
        </a:spcAft>
        <a:buFont typeface="Arial" charset="0"/>
        <a:buChar char="–"/>
        <a:defRPr lang="en-US" sz="2022" kern="1200" dirty="0">
          <a:solidFill>
            <a:schemeClr val="tx1"/>
          </a:solidFill>
          <a:latin typeface="Garamond" pitchFamily="18" charset="0"/>
          <a:ea typeface="+mj-ea"/>
          <a:cs typeface="+mj-cs"/>
        </a:defRPr>
      </a:lvl4pPr>
      <a:lvl5pPr marL="905730" indent="-261400" algn="l" rtl="0" fontAlgn="base">
        <a:spcBef>
          <a:spcPct val="20000"/>
        </a:spcBef>
        <a:spcAft>
          <a:spcPct val="0"/>
        </a:spcAft>
        <a:buClr>
          <a:schemeClr val="tx2"/>
        </a:buClr>
        <a:buFont typeface="Arial" charset="0"/>
        <a:buChar char="•"/>
        <a:defRPr lang="en-US" sz="2022" kern="1200" dirty="0">
          <a:solidFill>
            <a:schemeClr val="tx1"/>
          </a:solidFill>
          <a:latin typeface="Garamond" pitchFamily="18" charset="0"/>
          <a:ea typeface="+mj-ea"/>
          <a:cs typeface="+mj-cs"/>
        </a:defRPr>
      </a:lvl5pPr>
      <a:lvl6pPr marL="905730" marR="0" indent="261400" algn="l" defTabSz="1320759" rtl="0" eaLnBrk="1" fontAlgn="auto" latinLnBrk="0" hangingPunct="1">
        <a:lnSpc>
          <a:spcPct val="100000"/>
        </a:lnSpc>
        <a:spcBef>
          <a:spcPct val="20000"/>
        </a:spcBef>
        <a:spcAft>
          <a:spcPts val="0"/>
        </a:spcAft>
        <a:buClr>
          <a:schemeClr val="tx2"/>
        </a:buClr>
        <a:buSzTx/>
        <a:buFont typeface="Garamond" pitchFamily="18" charset="0"/>
        <a:buChar char="−"/>
        <a:tabLst/>
        <a:defRPr lang="en-US" sz="2022" kern="1200" dirty="0" smtClean="0">
          <a:solidFill>
            <a:schemeClr val="tx1"/>
          </a:solidFill>
          <a:latin typeface="+mn-lt"/>
          <a:ea typeface="+mn-ea"/>
          <a:cs typeface="+mn-cs"/>
        </a:defRPr>
      </a:lvl6pPr>
      <a:lvl7pPr marL="1428530" marR="0" indent="-261400" algn="l" defTabSz="1320759" rtl="0" eaLnBrk="1" fontAlgn="auto" latinLnBrk="0" hangingPunct="1">
        <a:lnSpc>
          <a:spcPct val="100000"/>
        </a:lnSpc>
        <a:spcBef>
          <a:spcPct val="20000"/>
        </a:spcBef>
        <a:spcAft>
          <a:spcPts val="0"/>
        </a:spcAft>
        <a:buClr>
          <a:schemeClr val="tx2"/>
        </a:buClr>
        <a:buSzTx/>
        <a:buFont typeface="Garamond" pitchFamily="18" charset="0"/>
        <a:buChar char="−"/>
        <a:tabLst/>
        <a:defRPr lang="en-US" sz="2022" kern="1200" baseline="0" dirty="0" smtClean="0">
          <a:solidFill>
            <a:schemeClr val="tx1"/>
          </a:solidFill>
          <a:latin typeface="Garamond" pitchFamily="18" charset="0"/>
          <a:ea typeface="+mn-ea"/>
          <a:cs typeface="+mn-cs"/>
        </a:defRPr>
      </a:lvl7pPr>
      <a:lvl8pPr marL="1689931" indent="-261400" algn="l" defTabSz="1320759" rtl="0" eaLnBrk="1" latinLnBrk="0" hangingPunct="1">
        <a:spcBef>
          <a:spcPct val="20000"/>
        </a:spcBef>
        <a:buFont typeface="Garamond" pitchFamily="18" charset="0"/>
        <a:buChar char="−"/>
        <a:defRPr lang="en-US" sz="2022" kern="1200" baseline="0" dirty="0" smtClean="0">
          <a:solidFill>
            <a:schemeClr val="tx1"/>
          </a:solidFill>
          <a:latin typeface="Garamond" pitchFamily="18" charset="0"/>
          <a:ea typeface="+mn-ea"/>
          <a:cs typeface="+mn-cs"/>
        </a:defRPr>
      </a:lvl8pPr>
      <a:lvl9pPr marL="1935279" indent="-245350" algn="l" defTabSz="1320759" rtl="0" eaLnBrk="1" latinLnBrk="0" hangingPunct="1">
        <a:spcBef>
          <a:spcPct val="20000"/>
        </a:spcBef>
        <a:buFont typeface="Garamond" pitchFamily="18" charset="0"/>
        <a:buChar char="−"/>
        <a:defRPr lang="en-US" sz="2022" kern="1200" baseline="0" dirty="0" smtClean="0">
          <a:solidFill>
            <a:schemeClr val="tx1"/>
          </a:solidFill>
          <a:latin typeface="Garamond" pitchFamily="18" charset="0"/>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32.xml"/><Relationship Id="rId7" Type="http://schemas.openxmlformats.org/officeDocument/2006/relationships/image" Target="../media/image10.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9.jpeg"/><Relationship Id="rId5" Type="http://schemas.openxmlformats.org/officeDocument/2006/relationships/slideLayout" Target="../slideLayouts/slideLayout1.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2">
            <a:extLst>
              <a:ext uri="{FF2B5EF4-FFF2-40B4-BE49-F238E27FC236}">
                <a16:creationId xmlns:a16="http://schemas.microsoft.com/office/drawing/2014/main" id="{A629425F-E275-4A4D-9DFA-06843C7F8D93}"/>
              </a:ext>
            </a:extLst>
          </p:cNvPr>
          <p:cNvSpPr>
            <a:spLocks/>
          </p:cNvSpPr>
          <p:nvPr/>
        </p:nvSpPr>
        <p:spPr bwMode="auto">
          <a:xfrm>
            <a:off x="333375" y="3796031"/>
            <a:ext cx="2160000" cy="2714783"/>
          </a:xfrm>
          <a:custGeom>
            <a:avLst/>
            <a:gdLst/>
            <a:ahLst/>
            <a:cxnLst>
              <a:cxn ang="0">
                <a:pos x="0" y="3561"/>
              </a:cxn>
              <a:cxn ang="0">
                <a:pos x="3052" y="3561"/>
              </a:cxn>
              <a:cxn ang="0">
                <a:pos x="3052" y="0"/>
              </a:cxn>
              <a:cxn ang="0">
                <a:pos x="0" y="0"/>
              </a:cxn>
              <a:cxn ang="0">
                <a:pos x="0" y="3561"/>
              </a:cxn>
            </a:cxnLst>
            <a:rect l="0" t="0" r="r" b="b"/>
            <a:pathLst>
              <a:path w="3052" h="3560">
                <a:moveTo>
                  <a:pt x="0" y="3561"/>
                </a:moveTo>
                <a:lnTo>
                  <a:pt x="3052" y="3561"/>
                </a:lnTo>
                <a:lnTo>
                  <a:pt x="3052" y="0"/>
                </a:lnTo>
                <a:lnTo>
                  <a:pt x="0" y="0"/>
                </a:lnTo>
                <a:lnTo>
                  <a:pt x="0" y="3561"/>
                </a:lnTo>
                <a:close/>
              </a:path>
            </a:pathLst>
          </a:custGeom>
          <a:noFill/>
          <a:ln w="3226">
            <a:solidFill>
              <a:schemeClr val="accent5">
                <a:lumMod val="20000"/>
                <a:lumOff val="80000"/>
              </a:schemeClr>
            </a:solidFill>
            <a:round/>
            <a:headEnd/>
            <a:tailEnd/>
          </a:ln>
        </p:spPr>
        <p:txBody>
          <a:bodyPr/>
          <a:lstStyle/>
          <a:p>
            <a:pPr defTabSz="995690" eaLnBrk="1" fontAlgn="auto" hangingPunct="1">
              <a:spcBef>
                <a:spcPts val="0"/>
              </a:spcBef>
              <a:spcAft>
                <a:spcPts val="0"/>
              </a:spcAft>
              <a:defRPr/>
            </a:pPr>
            <a:endParaRPr lang="es-ES">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1B82AD5C-41FC-4E3A-9BBC-84FDEB294ED1}"/>
              </a:ext>
            </a:extLst>
          </p:cNvPr>
          <p:cNvSpPr/>
          <p:nvPr/>
        </p:nvSpPr>
        <p:spPr bwMode="auto">
          <a:xfrm>
            <a:off x="332625" y="3357519"/>
            <a:ext cx="2160000" cy="43851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00">
              <a:latin typeface="Calibri" panose="020F0502020204030204" pitchFamily="34" charset="0"/>
              <a:cs typeface="Calibri" panose="020F0502020204030204" pitchFamily="34" charset="0"/>
            </a:endParaRPr>
          </a:p>
        </p:txBody>
      </p:sp>
      <p:pic>
        <p:nvPicPr>
          <p:cNvPr id="28" name="Image 32">
            <a:extLst>
              <a:ext uri="{FF2B5EF4-FFF2-40B4-BE49-F238E27FC236}">
                <a16:creationId xmlns:a16="http://schemas.microsoft.com/office/drawing/2014/main" id="{A96E3D3E-A164-4B72-9EA4-DC58B9DA94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86366" y="5847000"/>
            <a:ext cx="1254018" cy="39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a:extLst>
              <a:ext uri="{FF2B5EF4-FFF2-40B4-BE49-F238E27FC236}">
                <a16:creationId xmlns:a16="http://schemas.microsoft.com/office/drawing/2014/main" id="{9B1C9AA3-9F70-409A-8ED8-3D759EAB690A}"/>
              </a:ext>
            </a:extLst>
          </p:cNvPr>
          <p:cNvSpPr>
            <a:spLocks noGrp="1"/>
          </p:cNvSpPr>
          <p:nvPr>
            <p:ph type="body" sz="quarter" idx="15"/>
          </p:nvPr>
        </p:nvSpPr>
        <p:spPr>
          <a:xfrm>
            <a:off x="353845" y="2720816"/>
            <a:ext cx="6191250" cy="576000"/>
          </a:xfrm>
        </p:spPr>
        <p:txBody>
          <a:bodyPr anchor="ctr"/>
          <a:lstStyle/>
          <a:p>
            <a:pPr algn="ctr">
              <a:spcAft>
                <a:spcPts val="0"/>
              </a:spcAft>
            </a:pPr>
            <a:r>
              <a:rPr lang="fr-FR" sz="1200">
                <a:solidFill>
                  <a:schemeClr val="tx1"/>
                </a:solidFill>
                <a:latin typeface="Calibri" panose="020F0502020204030204" pitchFamily="34" charset="0"/>
                <a:cs typeface="Calibri" panose="020F0502020204030204" pitchFamily="34" charset="0"/>
              </a:rPr>
              <a:t>LINCOLN acquiert la majorité du capital de </a:t>
            </a:r>
          </a:p>
          <a:p>
            <a:pPr algn="ctr">
              <a:spcAft>
                <a:spcPts val="0"/>
              </a:spcAft>
            </a:pPr>
            <a:r>
              <a:rPr lang="en-US" sz="1200">
                <a:solidFill>
                  <a:schemeClr val="tx1"/>
                </a:solidFill>
                <a:latin typeface="Calibri" panose="020F0502020204030204" pitchFamily="34" charset="0"/>
                <a:cs typeface="Calibri" panose="020F0502020204030204" pitchFamily="34" charset="0"/>
              </a:rPr>
              <a:t>The Executive Network cabinet </a:t>
            </a:r>
            <a:r>
              <a:rPr lang="en-US" sz="1200" err="1">
                <a:solidFill>
                  <a:schemeClr val="tx1"/>
                </a:solidFill>
                <a:latin typeface="Calibri" panose="020F0502020204030204" pitchFamily="34" charset="0"/>
                <a:cs typeface="Calibri" panose="020F0502020204030204" pitchFamily="34" charset="0"/>
              </a:rPr>
              <a:t>néerlandais</a:t>
            </a:r>
            <a:r>
              <a:rPr lang="en-US" sz="1200">
                <a:solidFill>
                  <a:schemeClr val="tx1"/>
                </a:solidFill>
                <a:latin typeface="Calibri" panose="020F0502020204030204" pitchFamily="34" charset="0"/>
                <a:cs typeface="Calibri" panose="020F0502020204030204" pitchFamily="34" charset="0"/>
              </a:rPr>
              <a:t> </a:t>
            </a:r>
            <a:r>
              <a:rPr lang="en-US" sz="1200" err="1">
                <a:solidFill>
                  <a:schemeClr val="tx1"/>
                </a:solidFill>
                <a:latin typeface="Calibri" panose="020F0502020204030204" pitchFamily="34" charset="0"/>
                <a:cs typeface="Calibri" panose="020F0502020204030204" pitchFamily="34" charset="0"/>
              </a:rPr>
              <a:t>d’Executive</a:t>
            </a:r>
            <a:r>
              <a:rPr lang="en-US" sz="1200">
                <a:solidFill>
                  <a:schemeClr val="tx1"/>
                </a:solidFill>
                <a:latin typeface="Calibri" panose="020F0502020204030204" pitchFamily="34" charset="0"/>
                <a:cs typeface="Calibri" panose="020F0502020204030204" pitchFamily="34" charset="0"/>
              </a:rPr>
              <a:t> Search </a:t>
            </a:r>
            <a:endParaRPr lang="fr-FR" sz="1200">
              <a:solidFill>
                <a:schemeClr val="tx1"/>
              </a:solidFill>
              <a:latin typeface="Calibri" panose="020F0502020204030204" pitchFamily="34" charset="0"/>
              <a:cs typeface="Calibri" panose="020F0502020204030204" pitchFamily="34" charset="0"/>
            </a:endParaRPr>
          </a:p>
          <a:p>
            <a:pPr algn="ctr">
              <a:spcAft>
                <a:spcPts val="0"/>
              </a:spcAft>
            </a:pPr>
            <a:endParaRPr lang="fr-FR" sz="1200">
              <a:solidFill>
                <a:schemeClr val="tx1"/>
              </a:solidFill>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E53EDAEE-6A49-4341-9D6D-A43D8A832FC3}"/>
              </a:ext>
            </a:extLst>
          </p:cNvPr>
          <p:cNvSpPr>
            <a:spLocks noGrp="1"/>
          </p:cNvSpPr>
          <p:nvPr>
            <p:ph type="body" sz="quarter" idx="30"/>
          </p:nvPr>
        </p:nvSpPr>
        <p:spPr>
          <a:xfrm>
            <a:off x="647773" y="190091"/>
            <a:ext cx="4149379" cy="320649"/>
          </a:xfrm>
        </p:spPr>
        <p:txBody>
          <a:bodyPr/>
          <a:lstStyle/>
          <a:p>
            <a:r>
              <a:rPr lang="fr-FR">
                <a:latin typeface="Calibri" panose="020F0502020204030204" pitchFamily="34" charset="0"/>
                <a:cs typeface="Calibri" panose="020F0502020204030204" pitchFamily="34" charset="0"/>
              </a:rPr>
              <a:t>Conseil en recrutement</a:t>
            </a:r>
          </a:p>
        </p:txBody>
      </p:sp>
      <p:sp>
        <p:nvSpPr>
          <p:cNvPr id="15" name="Espace réservé du texte 8">
            <a:extLst>
              <a:ext uri="{FF2B5EF4-FFF2-40B4-BE49-F238E27FC236}">
                <a16:creationId xmlns:a16="http://schemas.microsoft.com/office/drawing/2014/main" id="{9A3D21BF-F020-4BE0-915E-3560A5EDD6FF}"/>
              </a:ext>
            </a:extLst>
          </p:cNvPr>
          <p:cNvSpPr>
            <a:spLocks noGrp="1"/>
          </p:cNvSpPr>
          <p:nvPr>
            <p:ph type="body" sz="quarter" idx="23"/>
          </p:nvPr>
        </p:nvSpPr>
        <p:spPr>
          <a:xfrm>
            <a:off x="476750" y="6241938"/>
            <a:ext cx="1873250" cy="268876"/>
          </a:xfrm>
        </p:spPr>
        <p:txBody>
          <a:bodyPr anchor="ctr"/>
          <a:lstStyle/>
          <a:p>
            <a:r>
              <a:rPr lang="fr-FR" sz="700" b="1">
                <a:latin typeface="Calibri" panose="020F0502020204030204" pitchFamily="34" charset="0"/>
                <a:cs typeface="Calibri" panose="020F0502020204030204" pitchFamily="34" charset="0"/>
              </a:rPr>
              <a:t>CONSEIL DES ACQUEREURS</a:t>
            </a:r>
          </a:p>
        </p:txBody>
      </p:sp>
      <p:sp>
        <p:nvSpPr>
          <p:cNvPr id="21" name="Espace réservé du texte 16">
            <a:extLst>
              <a:ext uri="{FF2B5EF4-FFF2-40B4-BE49-F238E27FC236}">
                <a16:creationId xmlns:a16="http://schemas.microsoft.com/office/drawing/2014/main" id="{63971C3B-1F7F-4645-8A70-9218ACE7C41F}"/>
              </a:ext>
            </a:extLst>
          </p:cNvPr>
          <p:cNvSpPr txBox="1">
            <a:spLocks/>
          </p:cNvSpPr>
          <p:nvPr/>
        </p:nvSpPr>
        <p:spPr>
          <a:xfrm>
            <a:off x="353095" y="3294509"/>
            <a:ext cx="2160000" cy="468090"/>
          </a:xfrm>
          <a:prstGeom prst="rect">
            <a:avLst/>
          </a:prstGeom>
        </p:spPr>
        <p:txBody>
          <a:bodyPr vert="horz" lIns="0" tIns="46800" rIns="0" bIns="46800" rtlCol="0" anchor="ctr">
            <a:noAutofit/>
          </a:bodyPr>
          <a:lstStyle>
            <a:lvl1pPr marL="0" indent="0" algn="l" defTabSz="1073117" rtl="0" eaLnBrk="1" latinLnBrk="0" hangingPunct="1">
              <a:lnSpc>
                <a:spcPct val="100000"/>
              </a:lnSpc>
              <a:spcBef>
                <a:spcPts val="0"/>
              </a:spcBef>
              <a:spcAft>
                <a:spcPts val="867"/>
              </a:spcAft>
              <a:buClr>
                <a:schemeClr val="tx2"/>
              </a:buClr>
              <a:buFontTx/>
              <a:buNone/>
              <a:defRPr sz="1200" kern="1200">
                <a:solidFill>
                  <a:schemeClr val="tx1"/>
                </a:solidFill>
                <a:latin typeface="+mn-lt"/>
                <a:ea typeface="+mn-ea"/>
                <a:cs typeface="+mn-cs"/>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444"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517"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444"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733"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517"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444"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444"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444" kern="1200">
                <a:solidFill>
                  <a:schemeClr val="tx1"/>
                </a:solidFill>
                <a:latin typeface="+mn-lt"/>
                <a:ea typeface="+mn-ea"/>
                <a:cs typeface="+mn-cs"/>
              </a:defRPr>
            </a:lvl9pPr>
          </a:lstStyle>
          <a:p>
            <a:pPr algn="ctr"/>
            <a:r>
              <a:rPr lang="fr-FR" sz="1100" b="1">
                <a:solidFill>
                  <a:schemeClr val="accent5"/>
                </a:solidFill>
                <a:latin typeface="Calibri" panose="020F0502020204030204" pitchFamily="34" charset="0"/>
                <a:cs typeface="Calibri" panose="020F0502020204030204" pitchFamily="34" charset="0"/>
              </a:rPr>
              <a:t>Conseil en recrutement</a:t>
            </a:r>
          </a:p>
        </p:txBody>
      </p:sp>
      <p:sp>
        <p:nvSpPr>
          <p:cNvPr id="30" name="TextBox 29">
            <a:extLst>
              <a:ext uri="{FF2B5EF4-FFF2-40B4-BE49-F238E27FC236}">
                <a16:creationId xmlns:a16="http://schemas.microsoft.com/office/drawing/2014/main" id="{FFC599E0-D59C-4BB2-A0FF-3B09B42408C0}"/>
              </a:ext>
            </a:extLst>
          </p:cNvPr>
          <p:cNvSpPr txBox="1"/>
          <p:nvPr/>
        </p:nvSpPr>
        <p:spPr>
          <a:xfrm>
            <a:off x="326705" y="8219782"/>
            <a:ext cx="3933641" cy="26161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a:latin typeface="Calibri" panose="020F0502020204030204" pitchFamily="34" charset="0"/>
                <a:cs typeface="Calibri" panose="020F0502020204030204" pitchFamily="34" charset="0"/>
              </a:rPr>
              <a:t>À propos de Lincoln</a:t>
            </a:r>
          </a:p>
        </p:txBody>
      </p:sp>
      <p:sp>
        <p:nvSpPr>
          <p:cNvPr id="2" name="Rectangle 1">
            <a:extLst>
              <a:ext uri="{FF2B5EF4-FFF2-40B4-BE49-F238E27FC236}">
                <a16:creationId xmlns:a16="http://schemas.microsoft.com/office/drawing/2014/main" id="{23118F06-6BE0-4D3A-A251-18526EB6DE31}"/>
              </a:ext>
            </a:extLst>
          </p:cNvPr>
          <p:cNvSpPr/>
          <p:nvPr/>
        </p:nvSpPr>
        <p:spPr>
          <a:xfrm>
            <a:off x="0" y="1005067"/>
            <a:ext cx="6858000" cy="171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a:solidFill>
                <a:schemeClr val="tx2"/>
              </a:solidFill>
              <a:latin typeface="Calibri" panose="020F0502020204030204" pitchFamily="34" charset="0"/>
              <a:cs typeface="Calibri" panose="020F0502020204030204" pitchFamily="34" charset="0"/>
            </a:endParaRPr>
          </a:p>
        </p:txBody>
      </p:sp>
      <p:sp>
        <p:nvSpPr>
          <p:cNvPr id="20" name="ZoneTexte 34">
            <a:extLst>
              <a:ext uri="{FF2B5EF4-FFF2-40B4-BE49-F238E27FC236}">
                <a16:creationId xmlns:a16="http://schemas.microsoft.com/office/drawing/2014/main" id="{F5DA1387-C775-F164-5D17-432510444664}"/>
              </a:ext>
            </a:extLst>
          </p:cNvPr>
          <p:cNvSpPr txBox="1"/>
          <p:nvPr/>
        </p:nvSpPr>
        <p:spPr>
          <a:xfrm>
            <a:off x="476750" y="4622864"/>
            <a:ext cx="1873250" cy="338554"/>
          </a:xfrm>
          <a:prstGeom prst="rect">
            <a:avLst/>
          </a:prstGeom>
          <a:noFill/>
        </p:spPr>
        <p:txBody>
          <a:bodyPr wrap="square">
            <a:spAutoFit/>
          </a:bodyPr>
          <a:lstStyle/>
          <a:p>
            <a:pPr algn="ctr" defTabSz="1073117">
              <a:spcAft>
                <a:spcPts val="867"/>
              </a:spcAft>
              <a:buClr>
                <a:schemeClr val="tx2"/>
              </a:buClr>
            </a:pPr>
            <a:r>
              <a:rPr lang="fr-FR" sz="800" b="1">
                <a:solidFill>
                  <a:schemeClr val="accent2"/>
                </a:solidFill>
                <a:latin typeface="Calibri" panose="020F0502020204030204" pitchFamily="34" charset="0"/>
                <a:cs typeface="Calibri" panose="020F0502020204030204" pitchFamily="34" charset="0"/>
              </a:rPr>
              <a:t>ont acquis une participation majoritaire au capital de</a:t>
            </a:r>
          </a:p>
        </p:txBody>
      </p:sp>
      <p:sp>
        <p:nvSpPr>
          <p:cNvPr id="39" name="TextBox 38">
            <a:extLst>
              <a:ext uri="{FF2B5EF4-FFF2-40B4-BE49-F238E27FC236}">
                <a16:creationId xmlns:a16="http://schemas.microsoft.com/office/drawing/2014/main" id="{3834BC99-7305-6E7B-FAC5-7CBAAA535725}"/>
              </a:ext>
            </a:extLst>
          </p:cNvPr>
          <p:cNvSpPr txBox="1"/>
          <p:nvPr/>
        </p:nvSpPr>
        <p:spPr>
          <a:xfrm>
            <a:off x="353094" y="8401833"/>
            <a:ext cx="6191999" cy="1015663"/>
          </a:xfrm>
          <a:prstGeom prst="rect">
            <a:avLst/>
          </a:prstGeom>
          <a:noFill/>
        </p:spPr>
        <p:txBody>
          <a:bodyPr wrap="square">
            <a:spAutoFit/>
          </a:bodyPr>
          <a:lstStyle/>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dirty="0"/>
              <a:t>Créé en 1992 à Paris, Lincoln est un acteur du conseil en Talent Management et Représentation des Talents, identifié parmi les acteurs de référence du conseil en </a:t>
            </a:r>
            <a:r>
              <a:rPr lang="fr-FR" sz="1000" dirty="0" err="1"/>
              <a:t>Executive</a:t>
            </a:r>
            <a:r>
              <a:rPr lang="fr-FR" sz="1000" dirty="0"/>
              <a:t> </a:t>
            </a:r>
            <a:r>
              <a:rPr lang="fr-FR" sz="1000" dirty="0" err="1"/>
              <a:t>Search</a:t>
            </a:r>
            <a:r>
              <a:rPr lang="fr-FR" sz="1000" dirty="0"/>
              <a:t>. Lincoln rassemble les activités de Talent Acquisition – </a:t>
            </a:r>
            <a:r>
              <a:rPr lang="fr-FR" sz="1000" dirty="0" err="1"/>
              <a:t>Executive</a:t>
            </a:r>
            <a:r>
              <a:rPr lang="fr-FR" sz="1000" dirty="0"/>
              <a:t> </a:t>
            </a:r>
            <a:r>
              <a:rPr lang="fr-FR" sz="1000" dirty="0" err="1"/>
              <a:t>Search</a:t>
            </a:r>
            <a:r>
              <a:rPr lang="fr-FR" sz="1000" dirty="0"/>
              <a:t> et </a:t>
            </a:r>
            <a:r>
              <a:rPr lang="fr-FR" sz="1000" dirty="0" err="1"/>
              <a:t>Executive</a:t>
            </a:r>
            <a:r>
              <a:rPr lang="fr-FR" sz="1000" dirty="0"/>
              <a:t> </a:t>
            </a:r>
            <a:r>
              <a:rPr lang="fr-FR" sz="1000" dirty="0" err="1"/>
              <a:t>Interim</a:t>
            </a:r>
            <a:r>
              <a:rPr lang="fr-FR" sz="1000" dirty="0"/>
              <a:t> Management – et de Talent </a:t>
            </a:r>
            <a:r>
              <a:rPr lang="fr-FR" sz="1000" dirty="0" err="1"/>
              <a:t>Development</a:t>
            </a:r>
            <a:r>
              <a:rPr lang="fr-FR" sz="1000" dirty="0"/>
              <a:t> – Leadership Advisory et Outplacement, au sein de practices sectorielles spécialisées. Présent en Europe, au Moyen-Orient et en Asie, Lincoln a réalisé 42 M€ de chiffres d’affaires en 2022 avec un effectif de plus de 200 personnes.</a:t>
            </a:r>
          </a:p>
        </p:txBody>
      </p:sp>
      <p:sp>
        <p:nvSpPr>
          <p:cNvPr id="40" name="TextBox 39">
            <a:extLst>
              <a:ext uri="{FF2B5EF4-FFF2-40B4-BE49-F238E27FC236}">
                <a16:creationId xmlns:a16="http://schemas.microsoft.com/office/drawing/2014/main" id="{30B235EF-AAC8-ADB9-B422-9E39A952ECA7}"/>
              </a:ext>
            </a:extLst>
          </p:cNvPr>
          <p:cNvSpPr txBox="1"/>
          <p:nvPr/>
        </p:nvSpPr>
        <p:spPr>
          <a:xfrm>
            <a:off x="2636912" y="3294509"/>
            <a:ext cx="3908181" cy="26627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a:latin typeface="Calibri" panose="020F0502020204030204" pitchFamily="34" charset="0"/>
                <a:cs typeface="Calibri" panose="020F0502020204030204" pitchFamily="34" charset="0"/>
              </a:rPr>
              <a:t>L’opération</a:t>
            </a:r>
          </a:p>
        </p:txBody>
      </p:sp>
      <p:pic>
        <p:nvPicPr>
          <p:cNvPr id="23" name="Image 5" descr="Une image contenant texte&#10;&#10;Description générée automatiquement">
            <a:extLst>
              <a:ext uri="{FF2B5EF4-FFF2-40B4-BE49-F238E27FC236}">
                <a16:creationId xmlns:a16="http://schemas.microsoft.com/office/drawing/2014/main" id="{F7F800D3-4D8C-9E85-EB80-C8DF2D675531}"/>
              </a:ext>
            </a:extLst>
          </p:cNvPr>
          <p:cNvPicPr>
            <a:picLocks noChangeAspect="1"/>
          </p:cNvPicPr>
          <p:nvPr/>
        </p:nvPicPr>
        <p:blipFill rotWithShape="1">
          <a:blip r:embed="rId3">
            <a:extLst>
              <a:ext uri="{28A0092B-C50C-407E-A947-70E740481C1C}">
                <a14:useLocalDpi xmlns:a14="http://schemas.microsoft.com/office/drawing/2010/main" val="0"/>
              </a:ext>
            </a:extLst>
          </a:blip>
          <a:srcRect l="13153" t="23302" r="7409" b="27674"/>
          <a:stretch/>
        </p:blipFill>
        <p:spPr>
          <a:xfrm>
            <a:off x="502825" y="3848444"/>
            <a:ext cx="1821100" cy="702412"/>
          </a:xfrm>
          <a:prstGeom prst="rect">
            <a:avLst/>
          </a:prstGeom>
        </p:spPr>
      </p:pic>
      <p:pic>
        <p:nvPicPr>
          <p:cNvPr id="8" name="Picture 7">
            <a:extLst>
              <a:ext uri="{FF2B5EF4-FFF2-40B4-BE49-F238E27FC236}">
                <a16:creationId xmlns:a16="http://schemas.microsoft.com/office/drawing/2014/main" id="{AD08AF9B-77B7-61E9-9906-5EB379DB68A5}"/>
              </a:ext>
            </a:extLst>
          </p:cNvPr>
          <p:cNvPicPr>
            <a:picLocks noChangeAspect="1"/>
          </p:cNvPicPr>
          <p:nvPr/>
        </p:nvPicPr>
        <p:blipFill rotWithShape="1">
          <a:blip r:embed="rId4">
            <a:extLst>
              <a:ext uri="{28A0092B-C50C-407E-A947-70E740481C1C}">
                <a14:useLocalDpi xmlns:a14="http://schemas.microsoft.com/office/drawing/2010/main" val="0"/>
              </a:ext>
            </a:extLst>
          </a:blip>
          <a:srcRect l="78" t="34590" r="-78" b="27982"/>
          <a:stretch/>
        </p:blipFill>
        <p:spPr>
          <a:xfrm>
            <a:off x="0" y="937520"/>
            <a:ext cx="6858000" cy="1711224"/>
          </a:xfrm>
          <a:prstGeom prst="rect">
            <a:avLst/>
          </a:prstGeom>
        </p:spPr>
      </p:pic>
      <p:sp>
        <p:nvSpPr>
          <p:cNvPr id="25" name="TextBox 24">
            <a:extLst>
              <a:ext uri="{FF2B5EF4-FFF2-40B4-BE49-F238E27FC236}">
                <a16:creationId xmlns:a16="http://schemas.microsoft.com/office/drawing/2014/main" id="{7E8D3391-3FBD-ECA7-A151-2C75C60691F2}"/>
              </a:ext>
            </a:extLst>
          </p:cNvPr>
          <p:cNvSpPr txBox="1"/>
          <p:nvPr/>
        </p:nvSpPr>
        <p:spPr>
          <a:xfrm>
            <a:off x="2493375" y="3556002"/>
            <a:ext cx="4031250" cy="3170099"/>
          </a:xfrm>
          <a:prstGeom prst="rect">
            <a:avLst/>
          </a:prstGeom>
          <a:noFill/>
        </p:spPr>
        <p:txBody>
          <a:bodyPr wrap="square" lIns="91440" tIns="45720" rIns="91440" bIns="45720" anchor="t">
            <a:spAutoFit/>
          </a:bodyPr>
          <a:lstStyle/>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a:t>Lincoln, cabinet de conseil en Talent Management basé à Paris a acquis une participation majoritaire au capital de la société The </a:t>
            </a:r>
            <a:r>
              <a:rPr lang="fr-FR" sz="1000" err="1"/>
              <a:t>Executive</a:t>
            </a:r>
            <a:r>
              <a:rPr lang="fr-FR" sz="1000"/>
              <a:t> Network qui regroupe les sociétés The </a:t>
            </a:r>
            <a:r>
              <a:rPr lang="fr-FR" sz="1000" err="1"/>
              <a:t>Executive</a:t>
            </a:r>
            <a:r>
              <a:rPr lang="fr-FR" sz="1000"/>
              <a:t> Network (TEN), TENEA et </a:t>
            </a:r>
            <a:r>
              <a:rPr lang="fr-FR" sz="1000" err="1"/>
              <a:t>Whyz</a:t>
            </a:r>
            <a:r>
              <a:rPr lang="fr-FR" sz="1000"/>
              <a:t> (</a:t>
            </a:r>
            <a:r>
              <a:rPr lang="fr-FR" sz="1000" err="1"/>
              <a:t>Whyz</a:t>
            </a:r>
            <a:r>
              <a:rPr lang="fr-FR" sz="1000"/>
              <a:t> </a:t>
            </a:r>
            <a:r>
              <a:rPr lang="fr-FR" sz="1000" err="1"/>
              <a:t>Executive</a:t>
            </a:r>
            <a:r>
              <a:rPr lang="fr-FR" sz="1000"/>
              <a:t> </a:t>
            </a:r>
            <a:r>
              <a:rPr lang="fr-FR" sz="1000" err="1"/>
              <a:t>Search</a:t>
            </a:r>
            <a:r>
              <a:rPr lang="fr-FR" sz="1000"/>
              <a:t>), chacune leader dans leurs métiers de conseil en recrutement aux Pays-Bas. </a:t>
            </a:r>
          </a:p>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err="1"/>
              <a:t>Societex</a:t>
            </a:r>
            <a:r>
              <a:rPr lang="fr-FR" sz="1000"/>
              <a:t>, conseil de Lincoln, a joué un rôle déterminant dans cette opération. En effet, son expertise à l’international a permis d’initier et de favoriser ce rapprochement. </a:t>
            </a:r>
          </a:p>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a:t>Grâce à cette nouvelle acquisition, le chiffre d’affaires du groupe Lincoln sera réalisé pour plus de la moitié à l’international. Avec 42 M€ de chiffres d’affaires en 2022, 9 bureaux dans le monde (Europe et Moyen-Orient/Asie) un effectif de près de 200 personnes, Lincoln fort de ce partenariat met en place un effet de levier puissant de sa croissance future. Son implantation internationale s’étend et Lincoln s’adjoint des expertises métier sur le recrutement d’administrateurs exécutifs ou indépendants au sein de toutes formes d’organisations afin de contribuer à une gouvernance engagée.</a:t>
            </a:r>
          </a:p>
        </p:txBody>
      </p:sp>
      <p:pic>
        <p:nvPicPr>
          <p:cNvPr id="4" name="Image 3">
            <a:extLst>
              <a:ext uri="{FF2B5EF4-FFF2-40B4-BE49-F238E27FC236}">
                <a16:creationId xmlns:a16="http://schemas.microsoft.com/office/drawing/2014/main" id="{056074C9-469E-585E-A734-2FB1FD67E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424" y="5126920"/>
            <a:ext cx="895263" cy="450000"/>
          </a:xfrm>
          <a:prstGeom prst="rect">
            <a:avLst/>
          </a:prstGeom>
        </p:spPr>
      </p:pic>
      <p:pic>
        <p:nvPicPr>
          <p:cNvPr id="5" name="Image 4">
            <a:extLst>
              <a:ext uri="{FF2B5EF4-FFF2-40B4-BE49-F238E27FC236}">
                <a16:creationId xmlns:a16="http://schemas.microsoft.com/office/drawing/2014/main" id="{75515B8A-80FE-F7FA-7AF1-44D5DAC79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810" y="5151578"/>
            <a:ext cx="927850" cy="450007"/>
          </a:xfrm>
          <a:prstGeom prst="rect">
            <a:avLst/>
          </a:prstGeom>
        </p:spPr>
      </p:pic>
      <p:sp>
        <p:nvSpPr>
          <p:cNvPr id="9" name="TextBox 38">
            <a:extLst>
              <a:ext uri="{FF2B5EF4-FFF2-40B4-BE49-F238E27FC236}">
                <a16:creationId xmlns:a16="http://schemas.microsoft.com/office/drawing/2014/main" id="{87CEB3A9-CD4C-C259-8957-A1C9161E1256}"/>
              </a:ext>
            </a:extLst>
          </p:cNvPr>
          <p:cNvSpPr txBox="1"/>
          <p:nvPr/>
        </p:nvSpPr>
        <p:spPr>
          <a:xfrm>
            <a:off x="326705" y="6681192"/>
            <a:ext cx="6197920" cy="1554272"/>
          </a:xfrm>
          <a:prstGeom prst="rect">
            <a:avLst/>
          </a:prstGeom>
          <a:noFill/>
        </p:spPr>
        <p:txBody>
          <a:bodyPr wrap="square">
            <a:spAutoFit/>
          </a:bodyPr>
          <a:lstStyle/>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a:t>Marty </a:t>
            </a:r>
            <a:r>
              <a:rPr lang="fr-FR" sz="1000" err="1"/>
              <a:t>Tuk</a:t>
            </a:r>
            <a:r>
              <a:rPr lang="fr-FR" sz="1000"/>
              <a:t>, co-fondateur et propriétaire de TEN, TENEA et </a:t>
            </a:r>
            <a:r>
              <a:rPr lang="fr-FR" sz="1000" err="1"/>
              <a:t>Whyz</a:t>
            </a:r>
            <a:r>
              <a:rPr lang="fr-FR" sz="1000"/>
              <a:t> déclare : "Lincoln nous offre la belle opportunité de nous faire connaître et d’étendre nos savoir-faire à l’international en mettant en place de vraies collaborations pour suivre nos clients et partager nos expertises. Passionnés par nos métiers, nous avons en commun avec les équipes de Lincoln de toujours mieux servir nos clients et les hauts dirigeants."</a:t>
            </a:r>
          </a:p>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a:t>Pour Gwenaël Perrot, CEO de Lincoln : “Après l’acquisition de Cooper Fitch en juin, Lincoln est heureux de s’associer aux leaders néerlandais que sont TEN, TENEA et </a:t>
            </a:r>
            <a:r>
              <a:rPr lang="fr-FR" sz="1000" err="1"/>
              <a:t>Whyz</a:t>
            </a:r>
            <a:r>
              <a:rPr lang="fr-FR" sz="1000"/>
              <a:t> pour une belle accélération de notre croissance en 2023 ! Nos valeurs communes, notre vision partagée de tous les marchés des talents et surtout, notre fort esprit d'entreprise sont des gages concrets de réussite pour le futur."</a:t>
            </a:r>
          </a:p>
        </p:txBody>
      </p:sp>
    </p:spTree>
    <p:extLst>
      <p:ext uri="{BB962C8B-B14F-4D97-AF65-F5344CB8AC3E}">
        <p14:creationId xmlns:p14="http://schemas.microsoft.com/office/powerpoint/2010/main" val="361979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726226C0-F574-490B-90D0-3DE1FC8AC282}"/>
              </a:ext>
            </a:extLst>
          </p:cNvPr>
          <p:cNvSpPr txBox="1"/>
          <p:nvPr/>
        </p:nvSpPr>
        <p:spPr>
          <a:xfrm>
            <a:off x="365067" y="4350890"/>
            <a:ext cx="6182038" cy="261610"/>
          </a:xfrm>
          <a:prstGeom prst="rect">
            <a:avLst/>
          </a:prstGeom>
          <a:noFill/>
        </p:spPr>
        <p:txBody>
          <a:bodyPr vert="horz" wrap="square" lIns="0" rIns="0" rtlCol="0">
            <a:spAutoFit/>
          </a:bodyPr>
          <a:lstStyle/>
          <a:p>
            <a:pPr algn="l" defTabSz="742950">
              <a:spcAft>
                <a:spcPts val="600"/>
              </a:spcAft>
              <a:buClr>
                <a:srgbClr val="008FC1"/>
              </a:buClr>
            </a:pPr>
            <a:r>
              <a:rPr lang="en-US" sz="1100" b="1" err="1">
                <a:solidFill>
                  <a:srgbClr val="0C2D5A"/>
                </a:solidFill>
                <a:latin typeface="Calibri" panose="020F0502020204030204" pitchFamily="34" charset="0"/>
                <a:cs typeface="Calibri" panose="020F0502020204030204" pitchFamily="34" charset="0"/>
              </a:rPr>
              <a:t>Équipe</a:t>
            </a:r>
            <a:r>
              <a:rPr lang="en-US" sz="1100" b="1">
                <a:solidFill>
                  <a:srgbClr val="0C2D5A"/>
                </a:solidFill>
                <a:latin typeface="Calibri" panose="020F0502020204030204" pitchFamily="34" charset="0"/>
                <a:cs typeface="Calibri" panose="020F0502020204030204" pitchFamily="34" charset="0"/>
              </a:rPr>
              <a:t> SOCIETEX CF</a:t>
            </a:r>
          </a:p>
        </p:txBody>
      </p:sp>
      <p:sp>
        <p:nvSpPr>
          <p:cNvPr id="38" name="Rectangle 37">
            <a:extLst>
              <a:ext uri="{FF2B5EF4-FFF2-40B4-BE49-F238E27FC236}">
                <a16:creationId xmlns:a16="http://schemas.microsoft.com/office/drawing/2014/main" id="{DB4932BA-CCB3-498F-B302-3AEC2D18059D}"/>
              </a:ext>
            </a:extLst>
          </p:cNvPr>
          <p:cNvSpPr/>
          <p:nvPr/>
        </p:nvSpPr>
        <p:spPr>
          <a:xfrm>
            <a:off x="333374" y="9124508"/>
            <a:ext cx="6191251" cy="776286"/>
          </a:xfrm>
          <a:prstGeom prst="rect">
            <a:avLst/>
          </a:prstGeom>
          <a:solidFill>
            <a:srgbClr val="0C2D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2"/>
              </a:solidFill>
              <a:latin typeface="Calibri" panose="020F0502020204030204" pitchFamily="34" charset="0"/>
              <a:cs typeface="Calibri" panose="020F0502020204030204" pitchFamily="34" charset="0"/>
            </a:endParaRPr>
          </a:p>
        </p:txBody>
      </p:sp>
      <p:sp>
        <p:nvSpPr>
          <p:cNvPr id="39" name="ZoneTexte 38">
            <a:extLst>
              <a:ext uri="{FF2B5EF4-FFF2-40B4-BE49-F238E27FC236}">
                <a16:creationId xmlns:a16="http://schemas.microsoft.com/office/drawing/2014/main" id="{8583B016-90B0-4A7F-98F6-92C7E1130F5A}"/>
              </a:ext>
            </a:extLst>
          </p:cNvPr>
          <p:cNvSpPr txBox="1"/>
          <p:nvPr/>
        </p:nvSpPr>
        <p:spPr>
          <a:xfrm>
            <a:off x="2996952" y="9266430"/>
            <a:ext cx="3095625" cy="369332"/>
          </a:xfrm>
          <a:prstGeom prst="rect">
            <a:avLst/>
          </a:prstGeom>
          <a:noFill/>
        </p:spPr>
        <p:txBody>
          <a:bodyPr vert="horz" wrap="square" lIns="0" tIns="0" rIns="0" bIns="0" rtlCol="0">
            <a:spAutoFit/>
          </a:bodyPr>
          <a:lstStyle/>
          <a:p>
            <a:pPr marL="0" marR="0" lvl="0" indent="0" algn="just" defTabSz="742950" rtl="0" eaLnBrk="1" fontAlgn="auto" latinLnBrk="0" hangingPunct="1">
              <a:lnSpc>
                <a:spcPct val="100000"/>
              </a:lnSpc>
              <a:spcBef>
                <a:spcPts val="0"/>
              </a:spcBef>
              <a:spcAft>
                <a:spcPts val="600"/>
              </a:spcAft>
              <a:buClr>
                <a:srgbClr val="008FC1"/>
              </a:buClr>
              <a:buSzTx/>
              <a:buFontTx/>
              <a:buNone/>
              <a:tabLst/>
              <a:defRPr/>
            </a:pPr>
            <a:r>
              <a:rPr lang="fr-FR" sz="800">
                <a:solidFill>
                  <a:schemeClr val="bg1"/>
                </a:solidFill>
                <a:latin typeface="Calibri" panose="020F0502020204030204" pitchFamily="34" charset="0"/>
                <a:cs typeface="Calibri" panose="020F0502020204030204" pitchFamily="34" charset="0"/>
              </a:rPr>
              <a:t>SOCIETEX est une banque d’affaires indépendante créée en 1952 et spécialisée dans le conseil en cessions-acquisitions d’entreprises, levée de fonds, évaluation et ingénierie financière en France et à l’étranger.</a:t>
            </a:r>
            <a:endParaRPr lang="en-US" sz="800">
              <a:solidFill>
                <a:schemeClr val="bg1"/>
              </a:solidFill>
              <a:latin typeface="Calibri" panose="020F0502020204030204" pitchFamily="34" charset="0"/>
              <a:cs typeface="Calibri" panose="020F0502020204030204" pitchFamily="34" charset="0"/>
            </a:endParaRPr>
          </a:p>
        </p:txBody>
      </p:sp>
      <p:sp>
        <p:nvSpPr>
          <p:cNvPr id="40" name="Contact details">
            <a:extLst>
              <a:ext uri="{FF2B5EF4-FFF2-40B4-BE49-F238E27FC236}">
                <a16:creationId xmlns:a16="http://schemas.microsoft.com/office/drawing/2014/main" id="{35857CB3-4B85-472A-8B3E-4F6F72E12542}"/>
              </a:ext>
            </a:extLst>
          </p:cNvPr>
          <p:cNvSpPr txBox="1"/>
          <p:nvPr>
            <p:custDataLst>
              <p:tags r:id="rId1"/>
            </p:custDataLst>
          </p:nvPr>
        </p:nvSpPr>
        <p:spPr>
          <a:xfrm>
            <a:off x="330299" y="9130733"/>
            <a:ext cx="2490160" cy="763836"/>
          </a:xfrm>
          <a:prstGeom prst="rect">
            <a:avLst/>
          </a:prstGeom>
          <a:noFill/>
        </p:spPr>
        <p:txBody>
          <a:bodyPr vert="horz" wrap="square" lIns="0" rIns="0" rtlCol="0" anchor="ctr">
            <a:noAutofit/>
          </a:bodyPr>
          <a:lstStyle/>
          <a:p>
            <a:pPr algn="ctr" eaLnBrk="0" hangingPunct="0">
              <a:buClr>
                <a:srgbClr val="013668"/>
              </a:buClr>
              <a:buSzPct val="75000"/>
            </a:pPr>
            <a:r>
              <a:rPr lang="fr-FR" sz="800" b="1">
                <a:solidFill>
                  <a:schemeClr val="bg1"/>
                </a:solidFill>
                <a:latin typeface="Calibri" panose="020F0502020204030204" pitchFamily="34" charset="0"/>
                <a:cs typeface="Calibri" panose="020F0502020204030204" pitchFamily="34" charset="0"/>
              </a:rPr>
              <a:t>Thomas BEAURAIN</a:t>
            </a:r>
          </a:p>
          <a:p>
            <a:pPr algn="ctr" eaLnBrk="0" hangingPunct="0">
              <a:buClr>
                <a:srgbClr val="013668"/>
              </a:buClr>
              <a:buSzPct val="75000"/>
            </a:pPr>
            <a:r>
              <a:rPr lang="fr-FR" sz="800" b="1">
                <a:solidFill>
                  <a:schemeClr val="bg1"/>
                </a:solidFill>
                <a:latin typeface="Calibri" panose="020F0502020204030204" pitchFamily="34" charset="0"/>
                <a:cs typeface="Calibri" panose="020F0502020204030204" pitchFamily="34" charset="0"/>
              </a:rPr>
              <a:t>Président</a:t>
            </a:r>
          </a:p>
          <a:p>
            <a:pPr algn="ctr" eaLnBrk="0" hangingPunct="0">
              <a:buClr>
                <a:srgbClr val="013668"/>
              </a:buClr>
              <a:buSzPct val="75000"/>
            </a:pPr>
            <a:r>
              <a:rPr lang="fr-FR" sz="800">
                <a:solidFill>
                  <a:schemeClr val="bg1"/>
                </a:solidFill>
                <a:latin typeface="Calibri" panose="020F0502020204030204" pitchFamily="34" charset="0"/>
                <a:cs typeface="Calibri" panose="020F0502020204030204" pitchFamily="34" charset="0"/>
              </a:rPr>
              <a:t>+33 (0)6 12 89 33 45</a:t>
            </a:r>
          </a:p>
          <a:p>
            <a:pPr algn="ctr" eaLnBrk="0" hangingPunct="0">
              <a:buClr>
                <a:srgbClr val="013668"/>
              </a:buClr>
              <a:buSzPct val="75000"/>
            </a:pPr>
            <a:r>
              <a:rPr lang="fr-FR" sz="800" u="sng">
                <a:solidFill>
                  <a:schemeClr val="bg1"/>
                </a:solidFill>
                <a:latin typeface="Calibri" panose="020F0502020204030204" pitchFamily="34" charset="0"/>
                <a:cs typeface="Calibri" panose="020F0502020204030204" pitchFamily="34" charset="0"/>
              </a:rPr>
              <a:t>thomas.beaurain@societex.com</a:t>
            </a:r>
          </a:p>
        </p:txBody>
      </p:sp>
      <p:sp>
        <p:nvSpPr>
          <p:cNvPr id="17" name="Contact details">
            <a:extLst>
              <a:ext uri="{FF2B5EF4-FFF2-40B4-BE49-F238E27FC236}">
                <a16:creationId xmlns:a16="http://schemas.microsoft.com/office/drawing/2014/main" id="{26D54526-D3BC-411E-890A-C96B174D1025}"/>
              </a:ext>
            </a:extLst>
          </p:cNvPr>
          <p:cNvSpPr txBox="1"/>
          <p:nvPr>
            <p:custDataLst>
              <p:tags r:id="rId2"/>
            </p:custDataLst>
          </p:nvPr>
        </p:nvSpPr>
        <p:spPr>
          <a:xfrm>
            <a:off x="510654" y="5665455"/>
            <a:ext cx="1800000" cy="500316"/>
          </a:xfrm>
          <a:prstGeom prst="rect">
            <a:avLst/>
          </a:prstGeom>
          <a:noFill/>
        </p:spPr>
        <p:txBody>
          <a:bodyPr vert="horz" wrap="square" lIns="0" rIns="0" rtlCol="0">
            <a:noAutofit/>
          </a:bodyPr>
          <a:lstStyle/>
          <a:p>
            <a:pPr eaLnBrk="0" hangingPunct="0">
              <a:buClr>
                <a:srgbClr val="013668"/>
              </a:buClr>
              <a:buSzPct val="75000"/>
            </a:pPr>
            <a:r>
              <a:rPr lang="fr-FR" sz="900" b="1">
                <a:solidFill>
                  <a:srgbClr val="0C2D5A"/>
                </a:solidFill>
                <a:latin typeface="Calibri" panose="020F0502020204030204" pitchFamily="34" charset="0"/>
                <a:cs typeface="Calibri" panose="020F0502020204030204" pitchFamily="34" charset="0"/>
              </a:rPr>
              <a:t>Thomas BEAURAIN</a:t>
            </a:r>
            <a:endParaRPr lang="fr-FR" sz="900" b="1">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a:solidFill>
                  <a:srgbClr val="000000"/>
                </a:solidFill>
                <a:latin typeface="Calibri" panose="020F0502020204030204" pitchFamily="34" charset="0"/>
                <a:cs typeface="Calibri" panose="020F0502020204030204" pitchFamily="34" charset="0"/>
              </a:rPr>
              <a:t>Président</a:t>
            </a:r>
          </a:p>
          <a:p>
            <a:pPr eaLnBrk="0" hangingPunct="0">
              <a:buClr>
                <a:srgbClr val="013668"/>
              </a:buClr>
              <a:buSzPct val="75000"/>
            </a:pPr>
            <a:r>
              <a:rPr lang="fr-FR" sz="900" u="sng">
                <a:solidFill>
                  <a:srgbClr val="0C2D5A"/>
                </a:solidFill>
                <a:latin typeface="Calibri" panose="020F0502020204030204" pitchFamily="34" charset="0"/>
                <a:cs typeface="Calibri" panose="020F0502020204030204" pitchFamily="34" charset="0"/>
              </a:rPr>
              <a:t>thomas.beaurain@societex.com</a:t>
            </a:r>
          </a:p>
        </p:txBody>
      </p:sp>
      <p:sp>
        <p:nvSpPr>
          <p:cNvPr id="18" name="Contact details">
            <a:extLst>
              <a:ext uri="{FF2B5EF4-FFF2-40B4-BE49-F238E27FC236}">
                <a16:creationId xmlns:a16="http://schemas.microsoft.com/office/drawing/2014/main" id="{9643C311-FFEB-46D8-ACC3-8834B5E55D1B}"/>
              </a:ext>
            </a:extLst>
          </p:cNvPr>
          <p:cNvSpPr txBox="1"/>
          <p:nvPr>
            <p:custDataLst>
              <p:tags r:id="rId3"/>
            </p:custDataLst>
          </p:nvPr>
        </p:nvSpPr>
        <p:spPr>
          <a:xfrm>
            <a:off x="5005746" y="5654091"/>
            <a:ext cx="1800000" cy="523045"/>
          </a:xfrm>
          <a:prstGeom prst="rect">
            <a:avLst/>
          </a:prstGeom>
          <a:noFill/>
        </p:spPr>
        <p:txBody>
          <a:bodyPr vert="horz" wrap="square" lIns="0" rIns="0" rtlCol="0">
            <a:noAutofit/>
          </a:bodyPr>
          <a:lstStyle/>
          <a:p>
            <a:pPr eaLnBrk="0" hangingPunct="0">
              <a:buClr>
                <a:srgbClr val="013668"/>
              </a:buClr>
              <a:buSzPct val="75000"/>
            </a:pPr>
            <a:r>
              <a:rPr lang="fr-FR" sz="900" b="1">
                <a:solidFill>
                  <a:srgbClr val="0C2D5A"/>
                </a:solidFill>
                <a:latin typeface="Calibri" panose="020F0502020204030204" pitchFamily="34" charset="0"/>
                <a:cs typeface="Calibri" panose="020F0502020204030204" pitchFamily="34" charset="0"/>
              </a:rPr>
              <a:t>Clément MATELOT</a:t>
            </a:r>
            <a:endParaRPr lang="fr-FR" sz="900" b="1">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a:solidFill>
                  <a:srgbClr val="000000"/>
                </a:solidFill>
                <a:latin typeface="Calibri" panose="020F0502020204030204" pitchFamily="34" charset="0"/>
                <a:cs typeface="Calibri" panose="020F0502020204030204" pitchFamily="34" charset="0"/>
              </a:rPr>
              <a:t>Directeur</a:t>
            </a:r>
          </a:p>
          <a:p>
            <a:pPr eaLnBrk="0" hangingPunct="0">
              <a:buClr>
                <a:srgbClr val="013668"/>
              </a:buClr>
              <a:buSzPct val="75000"/>
            </a:pPr>
            <a:r>
              <a:rPr lang="fr-FR" sz="900" u="sng">
                <a:solidFill>
                  <a:srgbClr val="0C2D5A"/>
                </a:solidFill>
                <a:latin typeface="Calibri" panose="020F0502020204030204" pitchFamily="34" charset="0"/>
                <a:cs typeface="Calibri" panose="020F0502020204030204" pitchFamily="34" charset="0"/>
              </a:rPr>
              <a:t>clement.matelot@societex.com</a:t>
            </a:r>
          </a:p>
        </p:txBody>
      </p:sp>
      <p:sp>
        <p:nvSpPr>
          <p:cNvPr id="13" name="Espace réservé du contenu 9">
            <a:extLst>
              <a:ext uri="{FF2B5EF4-FFF2-40B4-BE49-F238E27FC236}">
                <a16:creationId xmlns:a16="http://schemas.microsoft.com/office/drawing/2014/main" id="{6B21D10C-B802-48F4-BCBE-246714E35807}"/>
              </a:ext>
            </a:extLst>
          </p:cNvPr>
          <p:cNvSpPr txBox="1">
            <a:spLocks/>
          </p:cNvSpPr>
          <p:nvPr/>
        </p:nvSpPr>
        <p:spPr>
          <a:xfrm>
            <a:off x="332051" y="3778066"/>
            <a:ext cx="6225926" cy="400110"/>
          </a:xfrm>
          <a:prstGeom prst="rect">
            <a:avLst/>
          </a:prstGeom>
          <a:noFill/>
        </p:spPr>
        <p:txBody>
          <a:bodyPr wrap="square">
            <a:spAutoFit/>
          </a:bodyPr>
          <a:lstStyle>
            <a:defPPr>
              <a:defRPr lang="en-US"/>
            </a:defPPr>
            <a:lvl1pPr marL="180975" lvl="0" indent="-180975" algn="just">
              <a:lnSpc>
                <a:spcPct val="120000"/>
              </a:lnSpc>
              <a:buFont typeface="Wingdings" panose="05000000000000000000" pitchFamily="2" charset="2"/>
              <a:buChar char="§"/>
              <a:defRPr sz="1100">
                <a:solidFill>
                  <a:srgbClr val="000000"/>
                </a:solidFill>
                <a:effectLst/>
                <a:latin typeface="Calibri" panose="020F0502020204030204" pitchFamily="34" charset="0"/>
                <a:ea typeface="Calibri" panose="020F0502020204030204" pitchFamily="34" charset="0"/>
                <a:cs typeface="Arial" panose="020B0604020202020204" pitchFamily="34" charset="0"/>
              </a:defRPr>
            </a:lvl1pPr>
            <a:lvl2pPr marL="182563" lvl="1" indent="-182563" algn="just" defTabSz="1073117">
              <a:lnSpc>
                <a:spcPts val="1200"/>
              </a:lnSpc>
              <a:spcBef>
                <a:spcPts val="0"/>
              </a:spcBef>
              <a:spcAft>
                <a:spcPts val="867"/>
              </a:spcAft>
              <a:buClr>
                <a:srgbClr val="0C2D5A"/>
              </a:buClr>
              <a:buFont typeface="Wingdings" panose="05000000000000000000" pitchFamily="2" charset="2"/>
              <a:buChar char="§"/>
              <a:defRPr sz="900"/>
            </a:lvl2pPr>
            <a:lvl3pPr marL="883973" marR="0" indent="-176400" algn="just" defTabSz="1073117" fontAlgn="auto">
              <a:lnSpc>
                <a:spcPts val="1200"/>
              </a:lnSpc>
              <a:spcBef>
                <a:spcPts val="0"/>
              </a:spcBef>
              <a:spcAft>
                <a:spcPts val="867"/>
              </a:spcAft>
              <a:buClr>
                <a:srgbClr val="008FC1"/>
              </a:buClr>
              <a:buSzTx/>
              <a:buFont typeface="Arial" panose="020B0604020202020204" pitchFamily="34" charset="0"/>
              <a:buChar char="-"/>
              <a:tabLst/>
              <a:defRPr sz="900"/>
            </a:lvl3pPr>
            <a:lvl4pPr marL="1663949" marR="0" indent="-176400" algn="just" defTabSz="1073117" fontAlgn="auto">
              <a:lnSpc>
                <a:spcPts val="1200"/>
              </a:lnSpc>
              <a:spcBef>
                <a:spcPts val="0"/>
              </a:spcBef>
              <a:spcAft>
                <a:spcPts val="867"/>
              </a:spcAft>
              <a:buClr>
                <a:srgbClr val="008FC1"/>
              </a:buClr>
              <a:buSzTx/>
              <a:buFont typeface="Courier New" panose="02070309020205020404" pitchFamily="49" charset="0"/>
              <a:buChar char="o"/>
              <a:tabLst/>
              <a:defRPr sz="900"/>
            </a:lvl4pPr>
            <a:lvl5pPr marL="0" marR="0" indent="-176400" algn="just" defTabSz="1073117" fontAlgn="auto">
              <a:lnSpc>
                <a:spcPts val="1200"/>
              </a:lnSpc>
              <a:spcBef>
                <a:spcPts val="0"/>
              </a:spcBef>
              <a:spcAft>
                <a:spcPts val="867"/>
              </a:spcAft>
              <a:buClrTx/>
              <a:buSzTx/>
              <a:buFontTx/>
              <a:buNone/>
              <a:tabLst/>
              <a:defRPr sz="1000" b="1"/>
            </a:lvl5pPr>
            <a:lvl6pPr marL="0" indent="0" defTabSz="1073117">
              <a:lnSpc>
                <a:spcPct val="100000"/>
              </a:lnSpc>
              <a:spcBef>
                <a:spcPts val="0"/>
              </a:spcBef>
              <a:spcAft>
                <a:spcPts val="867"/>
              </a:spcAft>
              <a:buFontTx/>
              <a:buNone/>
              <a:defRPr sz="1000" b="1">
                <a:solidFill>
                  <a:schemeClr val="tx2"/>
                </a:solidFill>
              </a:defRPr>
            </a:lvl6pPr>
            <a:lvl7pPr marL="0" indent="0" defTabSz="1073117">
              <a:lnSpc>
                <a:spcPct val="100000"/>
              </a:lnSpc>
              <a:spcBef>
                <a:spcPts val="0"/>
              </a:spcBef>
              <a:spcAft>
                <a:spcPts val="867"/>
              </a:spcAft>
              <a:buFontTx/>
              <a:buNone/>
              <a:defRPr sz="1000"/>
            </a:lvl7pPr>
            <a:lvl8pPr marL="0" indent="0" defTabSz="1073117">
              <a:lnSpc>
                <a:spcPct val="100000"/>
              </a:lnSpc>
              <a:spcBef>
                <a:spcPts val="0"/>
              </a:spcBef>
              <a:spcAft>
                <a:spcPts val="867"/>
              </a:spcAft>
              <a:buFont typeface="Arial" panose="020B0604020202020204" pitchFamily="34" charset="0"/>
              <a:buNone/>
              <a:defRPr sz="1000"/>
            </a:lvl8pPr>
            <a:lvl9pPr marL="0" indent="0" defTabSz="1073117">
              <a:lnSpc>
                <a:spcPct val="100000"/>
              </a:lnSpc>
              <a:spcBef>
                <a:spcPts val="0"/>
              </a:spcBef>
              <a:spcAft>
                <a:spcPts val="867"/>
              </a:spcAft>
              <a:buFontTx/>
              <a:buNone/>
              <a:defRPr sz="1000"/>
            </a:lvl9pPr>
          </a:lstStyle>
          <a:p>
            <a:pPr lvl="1"/>
            <a:r>
              <a:rPr lang="fr-FR" sz="1000"/>
              <a:t>SOCIETEX CF a été missionnée en exclusivité par les actionnaires de Lincoln afin de les conseiller et les accompagner dans cette acquisition. </a:t>
            </a:r>
          </a:p>
        </p:txBody>
      </p:sp>
      <p:sp>
        <p:nvSpPr>
          <p:cNvPr id="14" name="ZoneTexte 13">
            <a:extLst>
              <a:ext uri="{FF2B5EF4-FFF2-40B4-BE49-F238E27FC236}">
                <a16:creationId xmlns:a16="http://schemas.microsoft.com/office/drawing/2014/main" id="{9E8C4362-5DD8-482D-AFEA-9E1FB72592BC}"/>
              </a:ext>
            </a:extLst>
          </p:cNvPr>
          <p:cNvSpPr txBox="1"/>
          <p:nvPr/>
        </p:nvSpPr>
        <p:spPr>
          <a:xfrm>
            <a:off x="379428" y="3503699"/>
            <a:ext cx="6192000" cy="261610"/>
          </a:xfrm>
          <a:prstGeom prst="rect">
            <a:avLst/>
          </a:prstGeom>
          <a:noFill/>
        </p:spPr>
        <p:txBody>
          <a:bodyPr vert="horz" wrap="square" lIns="0" rIns="0" rtlCol="0">
            <a:spAutoFit/>
          </a:bodyPr>
          <a:lstStyle/>
          <a:p>
            <a:pPr algn="l" defTabSz="742950">
              <a:spcAft>
                <a:spcPts val="600"/>
              </a:spcAft>
              <a:buClr>
                <a:srgbClr val="008FC1"/>
              </a:buClr>
            </a:pPr>
            <a:r>
              <a:rPr lang="fr-FR" sz="1100" b="1">
                <a:solidFill>
                  <a:srgbClr val="0C2D5A"/>
                </a:solidFill>
                <a:latin typeface="Calibri" panose="020F0502020204030204" pitchFamily="34" charset="0"/>
                <a:cs typeface="Calibri" panose="020F0502020204030204" pitchFamily="34" charset="0"/>
              </a:rPr>
              <a:t>Notre mission de conseil</a:t>
            </a:r>
          </a:p>
        </p:txBody>
      </p:sp>
      <p:pic>
        <p:nvPicPr>
          <p:cNvPr id="22" name="Picture 21" descr="A person in a suit&#10;&#10;Description automatically generated with medium confidence">
            <a:extLst>
              <a:ext uri="{FF2B5EF4-FFF2-40B4-BE49-F238E27FC236}">
                <a16:creationId xmlns:a16="http://schemas.microsoft.com/office/drawing/2014/main" id="{2D4B4161-285F-C5D4-2E73-57FB73228BAB}"/>
              </a:ext>
            </a:extLst>
          </p:cNvPr>
          <p:cNvPicPr>
            <a:picLocks noChangeAspect="1"/>
          </p:cNvPicPr>
          <p:nvPr/>
        </p:nvPicPr>
        <p:blipFill rotWithShape="1">
          <a:blip r:embed="rId6">
            <a:extLst>
              <a:ext uri="{28A0092B-C50C-407E-A947-70E740481C1C}">
                <a14:useLocalDpi xmlns:a14="http://schemas.microsoft.com/office/drawing/2010/main" val="0"/>
              </a:ext>
            </a:extLst>
          </a:blip>
          <a:srcRect l="20640" t="3813" r="10125" b="40799"/>
          <a:stretch/>
        </p:blipFill>
        <p:spPr>
          <a:xfrm>
            <a:off x="5023903" y="4775162"/>
            <a:ext cx="863185" cy="863185"/>
          </a:xfrm>
          <a:prstGeom prst="ellipse">
            <a:avLst/>
          </a:prstGeom>
        </p:spPr>
      </p:pic>
      <p:pic>
        <p:nvPicPr>
          <p:cNvPr id="23" name="Picture 22" descr="A person in a suit and tie&#10;&#10;Description automatically generated">
            <a:extLst>
              <a:ext uri="{FF2B5EF4-FFF2-40B4-BE49-F238E27FC236}">
                <a16:creationId xmlns:a16="http://schemas.microsoft.com/office/drawing/2014/main" id="{96FD1F00-11BC-8C85-F7BF-9F944A4728A6}"/>
              </a:ext>
            </a:extLst>
          </p:cNvPr>
          <p:cNvPicPr>
            <a:picLocks noChangeAspect="1"/>
          </p:cNvPicPr>
          <p:nvPr/>
        </p:nvPicPr>
        <p:blipFill rotWithShape="1">
          <a:blip r:embed="rId7">
            <a:extLst>
              <a:ext uri="{28A0092B-C50C-407E-A947-70E740481C1C}">
                <a14:useLocalDpi xmlns:a14="http://schemas.microsoft.com/office/drawing/2010/main" val="0"/>
              </a:ext>
            </a:extLst>
          </a:blip>
          <a:srcRect l="2906" t="2511" r="9502" b="27417"/>
          <a:stretch/>
        </p:blipFill>
        <p:spPr>
          <a:xfrm flipH="1">
            <a:off x="519344" y="4775162"/>
            <a:ext cx="863185" cy="863185"/>
          </a:xfrm>
          <a:prstGeom prst="ellipse">
            <a:avLst/>
          </a:prstGeom>
        </p:spPr>
      </p:pic>
      <p:sp>
        <p:nvSpPr>
          <p:cNvPr id="27" name="Espace réservé du texte 5">
            <a:extLst>
              <a:ext uri="{FF2B5EF4-FFF2-40B4-BE49-F238E27FC236}">
                <a16:creationId xmlns:a16="http://schemas.microsoft.com/office/drawing/2014/main" id="{54154069-9571-260C-48B5-5126470F7E77}"/>
              </a:ext>
            </a:extLst>
          </p:cNvPr>
          <p:cNvSpPr txBox="1">
            <a:spLocks/>
          </p:cNvSpPr>
          <p:nvPr/>
        </p:nvSpPr>
        <p:spPr>
          <a:xfrm>
            <a:off x="647773" y="190091"/>
            <a:ext cx="4149379" cy="320649"/>
          </a:xfrm>
          <a:prstGeom prst="rect">
            <a:avLst/>
          </a:prstGeom>
        </p:spPr>
        <p:txBody>
          <a:bodyPr vert="horz" lIns="0" tIns="46800" rIns="0" bIns="46800" rtlCol="0">
            <a:noAutofit/>
          </a:bodyPr>
          <a:lstStyle>
            <a:lvl1pPr marL="0" indent="0" algn="l" defTabSz="1073117" rtl="0" eaLnBrk="1" latinLnBrk="0" hangingPunct="1">
              <a:lnSpc>
                <a:spcPct val="100000"/>
              </a:lnSpc>
              <a:spcBef>
                <a:spcPts val="0"/>
              </a:spcBef>
              <a:spcAft>
                <a:spcPts val="867"/>
              </a:spcAft>
              <a:buClr>
                <a:schemeClr val="tx2"/>
              </a:buClr>
              <a:buFontTx/>
              <a:buNone/>
              <a:defRPr sz="1200" kern="1200">
                <a:solidFill>
                  <a:schemeClr val="accent5"/>
                </a:solidFill>
                <a:latin typeface="Calibri" panose="020F0502020204030204" pitchFamily="34" charset="0"/>
                <a:ea typeface="+mn-ea"/>
                <a:cs typeface="Calibri" panose="020F0502020204030204" pitchFamily="34" charset="0"/>
              </a:defRPr>
            </a:lvl1pPr>
            <a:lvl2pPr marL="0" indent="-259992" algn="l" defTabSz="1073117" rtl="0" eaLnBrk="1" latinLnBrk="0" hangingPunct="1">
              <a:lnSpc>
                <a:spcPct val="100000"/>
              </a:lnSpc>
              <a:spcBef>
                <a:spcPts val="0"/>
              </a:spcBef>
              <a:spcAft>
                <a:spcPts val="867"/>
              </a:spcAft>
              <a:buClr>
                <a:schemeClr val="tx2"/>
              </a:buClr>
              <a:buFont typeface="Wingdings" panose="05000000000000000000" pitchFamily="2" charset="2"/>
              <a:buChar char="§"/>
              <a:defRPr sz="1000" kern="1200">
                <a:solidFill>
                  <a:schemeClr val="tx1"/>
                </a:solidFill>
                <a:latin typeface="+mn-lt"/>
                <a:ea typeface="+mn-ea"/>
                <a:cs typeface="+mn-cs"/>
              </a:defRPr>
            </a:lvl2pPr>
            <a:lvl3pPr marL="883973" indent="-259992" algn="l" defTabSz="1073117" rtl="0" eaLnBrk="1" latinLnBrk="0" hangingPunct="1">
              <a:lnSpc>
                <a:spcPct val="100000"/>
              </a:lnSpc>
              <a:spcBef>
                <a:spcPts val="0"/>
              </a:spcBef>
              <a:spcAft>
                <a:spcPts val="867"/>
              </a:spcAft>
              <a:buClr>
                <a:schemeClr val="accent1"/>
              </a:buClr>
              <a:buFont typeface="Arial" panose="020B0604020202020204" pitchFamily="34" charset="0"/>
              <a:buChar char="-"/>
              <a:defRPr sz="1000" kern="1200">
                <a:solidFill>
                  <a:schemeClr val="tx1"/>
                </a:solidFill>
                <a:latin typeface="+mn-lt"/>
                <a:ea typeface="+mn-ea"/>
                <a:cs typeface="+mn-cs"/>
              </a:defRPr>
            </a:lvl3pPr>
            <a:lvl4pPr marL="1663949" indent="-259992" algn="l" defTabSz="1073117" rtl="0" eaLnBrk="1" latinLnBrk="0" hangingPunct="1">
              <a:lnSpc>
                <a:spcPct val="100000"/>
              </a:lnSpc>
              <a:spcBef>
                <a:spcPts val="0"/>
              </a:spcBef>
              <a:spcAft>
                <a:spcPts val="867"/>
              </a:spcAft>
              <a:buClr>
                <a:schemeClr val="tx2"/>
              </a:buClr>
              <a:buFont typeface="Courier New" panose="02070309020205020404" pitchFamily="49" charset="0"/>
              <a:buChar char="o"/>
              <a:defRPr sz="1000" kern="1200">
                <a:solidFill>
                  <a:schemeClr val="tx1"/>
                </a:solidFill>
                <a:latin typeface="+mn-lt"/>
                <a:ea typeface="+mn-ea"/>
                <a:cs typeface="+mn-cs"/>
              </a:defRPr>
            </a:lvl4pPr>
            <a:lvl5pPr marL="0" indent="0" algn="l" defTabSz="1073117" rtl="0" eaLnBrk="1" latinLnBrk="0" hangingPunct="1">
              <a:lnSpc>
                <a:spcPct val="100000"/>
              </a:lnSpc>
              <a:spcBef>
                <a:spcPts val="0"/>
              </a:spcBef>
              <a:spcAft>
                <a:spcPts val="867"/>
              </a:spcAft>
              <a:buFontTx/>
              <a:buNone/>
              <a:defRPr sz="1050" b="1" kern="1200">
                <a:solidFill>
                  <a:schemeClr val="tx2"/>
                </a:solidFill>
                <a:latin typeface="+mn-lt"/>
                <a:ea typeface="+mn-ea"/>
                <a:cs typeface="+mn-cs"/>
              </a:defRPr>
            </a:lvl5pPr>
            <a:lvl6pPr marL="0" indent="0" algn="l" defTabSz="1073117" rtl="0" eaLnBrk="1" latinLnBrk="0" hangingPunct="1">
              <a:lnSpc>
                <a:spcPct val="100000"/>
              </a:lnSpc>
              <a:spcBef>
                <a:spcPts val="0"/>
              </a:spcBef>
              <a:spcAft>
                <a:spcPts val="867"/>
              </a:spcAft>
              <a:buFontTx/>
              <a:buNone/>
              <a:defRPr sz="1000" b="1" kern="1200">
                <a:solidFill>
                  <a:schemeClr val="tx2"/>
                </a:solidFill>
                <a:latin typeface="+mn-lt"/>
                <a:ea typeface="+mn-ea"/>
                <a:cs typeface="+mn-cs"/>
              </a:defRPr>
            </a:lvl6pPr>
            <a:lvl7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7pPr>
            <a:lvl8pPr marL="0" indent="0" algn="l" defTabSz="1073117" rtl="0" eaLnBrk="1" latinLnBrk="0" hangingPunct="1">
              <a:lnSpc>
                <a:spcPct val="100000"/>
              </a:lnSpc>
              <a:spcBef>
                <a:spcPts val="0"/>
              </a:spcBef>
              <a:spcAft>
                <a:spcPts val="867"/>
              </a:spcAft>
              <a:buFont typeface="Arial" panose="020B0604020202020204" pitchFamily="34" charset="0"/>
              <a:buNone/>
              <a:defRPr sz="1000" kern="1200">
                <a:solidFill>
                  <a:schemeClr val="tx1"/>
                </a:solidFill>
                <a:latin typeface="+mn-lt"/>
                <a:ea typeface="+mn-ea"/>
                <a:cs typeface="+mn-cs"/>
              </a:defRPr>
            </a:lvl8pPr>
            <a:lvl9pPr marL="0" indent="0" algn="l" defTabSz="1073117" rtl="0" eaLnBrk="1" latinLnBrk="0" hangingPunct="1">
              <a:lnSpc>
                <a:spcPct val="100000"/>
              </a:lnSpc>
              <a:spcBef>
                <a:spcPts val="0"/>
              </a:spcBef>
              <a:spcAft>
                <a:spcPts val="867"/>
              </a:spcAft>
              <a:buFontTx/>
              <a:buNone/>
              <a:defRPr sz="1000" kern="1200">
                <a:solidFill>
                  <a:schemeClr val="tx1"/>
                </a:solidFill>
                <a:latin typeface="+mn-lt"/>
                <a:ea typeface="+mn-ea"/>
                <a:cs typeface="+mn-cs"/>
              </a:defRPr>
            </a:lvl9pPr>
          </a:lstStyle>
          <a:p>
            <a:r>
              <a:rPr lang="fr-FR"/>
              <a:t>Conseil en recrutement</a:t>
            </a:r>
          </a:p>
        </p:txBody>
      </p:sp>
      <p:sp>
        <p:nvSpPr>
          <p:cNvPr id="2" name="TextBox 31">
            <a:extLst>
              <a:ext uri="{FF2B5EF4-FFF2-40B4-BE49-F238E27FC236}">
                <a16:creationId xmlns:a16="http://schemas.microsoft.com/office/drawing/2014/main" id="{2E00C14D-57EE-E006-E232-F2CFB3871F66}"/>
              </a:ext>
            </a:extLst>
          </p:cNvPr>
          <p:cNvSpPr txBox="1"/>
          <p:nvPr/>
        </p:nvSpPr>
        <p:spPr>
          <a:xfrm>
            <a:off x="399667" y="2000672"/>
            <a:ext cx="6192000" cy="26161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a:latin typeface="Calibri" panose="020F0502020204030204" pitchFamily="34" charset="0"/>
                <a:cs typeface="Calibri" panose="020F0502020204030204" pitchFamily="34" charset="0"/>
              </a:rPr>
              <a:t>À propos de </a:t>
            </a:r>
            <a:r>
              <a:rPr lang="fr-FR" err="1">
                <a:latin typeface="Calibri" panose="020F0502020204030204" pitchFamily="34" charset="0"/>
                <a:cs typeface="Calibri" panose="020F0502020204030204" pitchFamily="34" charset="0"/>
              </a:rPr>
              <a:t>Whyz</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Executive</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Search</a:t>
            </a:r>
            <a:endParaRPr lang="fr-FR">
              <a:latin typeface="Calibri" panose="020F0502020204030204" pitchFamily="34" charset="0"/>
              <a:cs typeface="Calibri" panose="020F0502020204030204" pitchFamily="34" charset="0"/>
            </a:endParaRPr>
          </a:p>
        </p:txBody>
      </p:sp>
      <p:sp>
        <p:nvSpPr>
          <p:cNvPr id="3" name="TextBox 33">
            <a:extLst>
              <a:ext uri="{FF2B5EF4-FFF2-40B4-BE49-F238E27FC236}">
                <a16:creationId xmlns:a16="http://schemas.microsoft.com/office/drawing/2014/main" id="{C18BA1E8-AA82-78E8-469E-FAAFCABF7284}"/>
              </a:ext>
            </a:extLst>
          </p:cNvPr>
          <p:cNvSpPr txBox="1"/>
          <p:nvPr/>
        </p:nvSpPr>
        <p:spPr>
          <a:xfrm>
            <a:off x="379197" y="2258067"/>
            <a:ext cx="6183999" cy="1169551"/>
          </a:xfrm>
          <a:prstGeom prst="rect">
            <a:avLst/>
          </a:prstGeom>
          <a:noFill/>
        </p:spPr>
        <p:txBody>
          <a:bodyPr wrap="square">
            <a:spAutoFit/>
          </a:bodyPr>
          <a:lstStyle/>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err="1"/>
              <a:t>Whyz</a:t>
            </a:r>
            <a:r>
              <a:rPr lang="fr-FR" sz="1000"/>
              <a:t> </a:t>
            </a:r>
            <a:r>
              <a:rPr lang="fr-FR" sz="1000" err="1"/>
              <a:t>Executive</a:t>
            </a:r>
            <a:r>
              <a:rPr lang="fr-FR" sz="1000"/>
              <a:t> </a:t>
            </a:r>
            <a:r>
              <a:rPr lang="fr-FR" sz="1000" err="1"/>
              <a:t>Search</a:t>
            </a:r>
            <a:r>
              <a:rPr lang="fr-FR" sz="1000"/>
              <a:t> (</a:t>
            </a:r>
            <a:r>
              <a:rPr lang="fr-FR" sz="1000" err="1"/>
              <a:t>Whyz</a:t>
            </a:r>
            <a:r>
              <a:rPr lang="fr-FR" sz="1000"/>
              <a:t>), fondée à Leiden en 2010, est un cabinet de recrutement et de management de transition dédié aux hauts potentiels et leaders pour la nouvelle génération de dirigeants. Le cabinet se concentre sur les directions fonctionnelles et métier, les directions générales et les fonctions spécialisées pointues. Elle s’adresse aux secteurs des services financiers et aux entreprises, des services publics et semi-publics, de la vente au détail et de l'agroalimentaire, du capital-investissement et du capital-risque, de l'énergie et des utilities. </a:t>
            </a:r>
            <a:r>
              <a:rPr lang="fr-FR" sz="1000" err="1"/>
              <a:t>Whyz</a:t>
            </a:r>
            <a:r>
              <a:rPr lang="fr-FR" sz="1000"/>
              <a:t> est titulaire du certificat international B Corp depuis novembre 2022. </a:t>
            </a:r>
            <a:r>
              <a:rPr lang="nl-NL" sz="1000"/>
              <a:t> </a:t>
            </a:r>
            <a:endParaRPr lang="fr-FR" sz="1000"/>
          </a:p>
        </p:txBody>
      </p:sp>
      <p:sp>
        <p:nvSpPr>
          <p:cNvPr id="4" name="Contact details">
            <a:extLst>
              <a:ext uri="{FF2B5EF4-FFF2-40B4-BE49-F238E27FC236}">
                <a16:creationId xmlns:a16="http://schemas.microsoft.com/office/drawing/2014/main" id="{DB8E7714-B8A9-8FEB-58A1-F4B897C65626}"/>
              </a:ext>
            </a:extLst>
          </p:cNvPr>
          <p:cNvSpPr txBox="1"/>
          <p:nvPr>
            <p:custDataLst>
              <p:tags r:id="rId4"/>
            </p:custDataLst>
          </p:nvPr>
        </p:nvSpPr>
        <p:spPr>
          <a:xfrm>
            <a:off x="2758200" y="5665455"/>
            <a:ext cx="1800000" cy="500316"/>
          </a:xfrm>
          <a:prstGeom prst="rect">
            <a:avLst/>
          </a:prstGeom>
          <a:noFill/>
        </p:spPr>
        <p:txBody>
          <a:bodyPr vert="horz" wrap="square" lIns="0" rIns="0" rtlCol="0">
            <a:noAutofit/>
          </a:bodyPr>
          <a:lstStyle/>
          <a:p>
            <a:pPr eaLnBrk="0" hangingPunct="0">
              <a:buClr>
                <a:srgbClr val="013668"/>
              </a:buClr>
              <a:buSzPct val="75000"/>
            </a:pPr>
            <a:r>
              <a:rPr lang="fr-FR" sz="900" b="1">
                <a:solidFill>
                  <a:srgbClr val="0C2D5A"/>
                </a:solidFill>
                <a:latin typeface="Calibri" panose="020F0502020204030204" pitchFamily="34" charset="0"/>
                <a:cs typeface="Calibri" panose="020F0502020204030204" pitchFamily="34" charset="0"/>
              </a:rPr>
              <a:t>Yoann SUZANNE</a:t>
            </a:r>
            <a:endParaRPr lang="fr-FR" sz="900" b="1">
              <a:solidFill>
                <a:srgbClr val="008FC1"/>
              </a:solidFill>
              <a:latin typeface="Calibri" panose="020F0502020204030204" pitchFamily="34" charset="0"/>
              <a:cs typeface="Calibri" panose="020F0502020204030204" pitchFamily="34" charset="0"/>
            </a:endParaRPr>
          </a:p>
          <a:p>
            <a:pPr eaLnBrk="0" hangingPunct="0">
              <a:buClr>
                <a:srgbClr val="013668"/>
              </a:buClr>
              <a:buSzPct val="75000"/>
            </a:pPr>
            <a:r>
              <a:rPr lang="fr-FR" sz="900" b="1">
                <a:solidFill>
                  <a:srgbClr val="000000"/>
                </a:solidFill>
                <a:latin typeface="Calibri" panose="020F0502020204030204" pitchFamily="34" charset="0"/>
                <a:cs typeface="Calibri" panose="020F0502020204030204" pitchFamily="34" charset="0"/>
              </a:rPr>
              <a:t>Directeur de mission</a:t>
            </a:r>
          </a:p>
          <a:p>
            <a:pPr eaLnBrk="0" hangingPunct="0">
              <a:buClr>
                <a:srgbClr val="013668"/>
              </a:buClr>
              <a:buSzPct val="75000"/>
            </a:pPr>
            <a:r>
              <a:rPr lang="fr-FR" sz="900" u="sng">
                <a:solidFill>
                  <a:srgbClr val="0C2D5A"/>
                </a:solidFill>
                <a:latin typeface="Calibri" panose="020F0502020204030204" pitchFamily="34" charset="0"/>
                <a:cs typeface="Calibri" panose="020F0502020204030204" pitchFamily="34" charset="0"/>
              </a:rPr>
              <a:t>yoann.suzanne@societex.com</a:t>
            </a:r>
          </a:p>
        </p:txBody>
      </p:sp>
      <p:pic>
        <p:nvPicPr>
          <p:cNvPr id="5" name="Picture 22">
            <a:extLst>
              <a:ext uri="{FF2B5EF4-FFF2-40B4-BE49-F238E27FC236}">
                <a16:creationId xmlns:a16="http://schemas.microsoft.com/office/drawing/2014/main" id="{CDA1BAC0-48B4-1C0A-5B1E-7D31E9509379}"/>
              </a:ext>
            </a:extLst>
          </p:cNvPr>
          <p:cNvPicPr>
            <a:picLocks noChangeAspect="1"/>
          </p:cNvPicPr>
          <p:nvPr/>
        </p:nvPicPr>
        <p:blipFill>
          <a:blip r:embed="rId8">
            <a:extLst>
              <a:ext uri="{28A0092B-C50C-407E-A947-70E740481C1C}">
                <a14:useLocalDpi xmlns:a14="http://schemas.microsoft.com/office/drawing/2010/main" val="0"/>
              </a:ext>
            </a:extLst>
          </a:blip>
          <a:srcRect t="10000" b="10000"/>
          <a:stretch/>
        </p:blipFill>
        <p:spPr>
          <a:xfrm flipH="1">
            <a:off x="2771623" y="4775162"/>
            <a:ext cx="863185" cy="863185"/>
          </a:xfrm>
          <a:prstGeom prst="ellipse">
            <a:avLst/>
          </a:prstGeom>
        </p:spPr>
      </p:pic>
      <p:sp>
        <p:nvSpPr>
          <p:cNvPr id="6" name="TextBox 31">
            <a:extLst>
              <a:ext uri="{FF2B5EF4-FFF2-40B4-BE49-F238E27FC236}">
                <a16:creationId xmlns:a16="http://schemas.microsoft.com/office/drawing/2014/main" id="{18208315-7566-C54D-9104-04DE1E125592}"/>
              </a:ext>
            </a:extLst>
          </p:cNvPr>
          <p:cNvSpPr txBox="1"/>
          <p:nvPr/>
        </p:nvSpPr>
        <p:spPr>
          <a:xfrm>
            <a:off x="399667" y="962603"/>
            <a:ext cx="6192000" cy="261610"/>
          </a:xfrm>
          <a:prstGeom prst="rect">
            <a:avLst/>
          </a:prstGeom>
          <a:noFill/>
        </p:spPr>
        <p:txBody>
          <a:bodyPr vert="horz" wrap="square" lIns="0" rIns="0" rtlCol="0">
            <a:spAutoFit/>
          </a:bodyPr>
          <a:lstStyle>
            <a:defPPr>
              <a:defRPr lang="en-US"/>
            </a:defPPr>
            <a:lvl1pPr defTabSz="742950">
              <a:spcAft>
                <a:spcPts val="600"/>
              </a:spcAft>
              <a:buClr>
                <a:srgbClr val="008FC1"/>
              </a:buClr>
              <a:defRPr sz="1100" b="1">
                <a:solidFill>
                  <a:srgbClr val="0C2D5A"/>
                </a:solidFill>
              </a:defRPr>
            </a:lvl1pPr>
          </a:lstStyle>
          <a:p>
            <a:r>
              <a:rPr lang="fr-FR">
                <a:latin typeface="Calibri" panose="020F0502020204030204" pitchFamily="34" charset="0"/>
                <a:cs typeface="Calibri" panose="020F0502020204030204" pitchFamily="34" charset="0"/>
              </a:rPr>
              <a:t>À propos de The </a:t>
            </a:r>
            <a:r>
              <a:rPr lang="fr-FR" err="1">
                <a:latin typeface="Calibri" panose="020F0502020204030204" pitchFamily="34" charset="0"/>
                <a:cs typeface="Calibri" panose="020F0502020204030204" pitchFamily="34" charset="0"/>
              </a:rPr>
              <a:t>Executive</a:t>
            </a:r>
            <a:r>
              <a:rPr lang="fr-FR">
                <a:latin typeface="Calibri" panose="020F0502020204030204" pitchFamily="34" charset="0"/>
                <a:cs typeface="Calibri" panose="020F0502020204030204" pitchFamily="34" charset="0"/>
              </a:rPr>
              <a:t> Network</a:t>
            </a:r>
          </a:p>
        </p:txBody>
      </p:sp>
      <p:sp>
        <p:nvSpPr>
          <p:cNvPr id="7" name="TextBox 33">
            <a:extLst>
              <a:ext uri="{FF2B5EF4-FFF2-40B4-BE49-F238E27FC236}">
                <a16:creationId xmlns:a16="http://schemas.microsoft.com/office/drawing/2014/main" id="{EE16A6EA-F78F-2B48-90B0-91602C80DA74}"/>
              </a:ext>
            </a:extLst>
          </p:cNvPr>
          <p:cNvSpPr txBox="1"/>
          <p:nvPr/>
        </p:nvSpPr>
        <p:spPr>
          <a:xfrm>
            <a:off x="412716" y="1233863"/>
            <a:ext cx="6183999" cy="707886"/>
          </a:xfrm>
          <a:prstGeom prst="rect">
            <a:avLst/>
          </a:prstGeom>
          <a:noFill/>
        </p:spPr>
        <p:txBody>
          <a:bodyPr wrap="square">
            <a:spAutoFit/>
          </a:bodyPr>
          <a:lstStyle/>
          <a:p>
            <a:pPr marL="171450" indent="-171450" algn="just" defTabSz="1073117" fontAlgn="base">
              <a:lnSpc>
                <a:spcPts val="1200"/>
              </a:lnSpc>
              <a:spcBef>
                <a:spcPts val="600"/>
              </a:spcBef>
              <a:buClr>
                <a:srgbClr val="849CC8"/>
              </a:buClr>
              <a:buFont typeface="Wingdings" panose="05000000000000000000" pitchFamily="2" charset="2"/>
              <a:buChar char="§"/>
            </a:pPr>
            <a:r>
              <a:rPr lang="fr-FR" sz="1000"/>
              <a:t>The </a:t>
            </a:r>
            <a:r>
              <a:rPr lang="fr-FR" sz="1000" err="1"/>
              <a:t>Executive</a:t>
            </a:r>
            <a:r>
              <a:rPr lang="fr-FR" sz="1000"/>
              <a:t> Network (TEN) est un cabinet de conseil en recrutement et d’accompagnement de hauts dirigeants. Le cabinet est spécialisé sur les postes de direction générale dans de multiples secteurs depuis les services financiers et tous autres secteurs industriels ou publics aux Pays-Bas. TEN, fondée le 1er février 2010 est basé aux Pays-Bas à </a:t>
            </a:r>
            <a:r>
              <a:rPr lang="nl-NL" sz="1000"/>
              <a:t>Landgoed 'Het Huis met het Blauwe Dak'. </a:t>
            </a:r>
            <a:endParaRPr lang="fr-FR" sz="1000"/>
          </a:p>
        </p:txBody>
      </p:sp>
      <p:sp>
        <p:nvSpPr>
          <p:cNvPr id="8" name="ZoneTexte 30">
            <a:extLst>
              <a:ext uri="{FF2B5EF4-FFF2-40B4-BE49-F238E27FC236}">
                <a16:creationId xmlns:a16="http://schemas.microsoft.com/office/drawing/2014/main" id="{AE319C34-8B45-C0F8-3F16-3984C91FFE7F}"/>
              </a:ext>
            </a:extLst>
          </p:cNvPr>
          <p:cNvSpPr txBox="1"/>
          <p:nvPr/>
        </p:nvSpPr>
        <p:spPr>
          <a:xfrm>
            <a:off x="404333" y="6275566"/>
            <a:ext cx="6182038" cy="261610"/>
          </a:xfrm>
          <a:prstGeom prst="rect">
            <a:avLst/>
          </a:prstGeom>
          <a:noFill/>
        </p:spPr>
        <p:txBody>
          <a:bodyPr vert="horz" wrap="square" lIns="0" rIns="0" rtlCol="0">
            <a:spAutoFit/>
          </a:bodyPr>
          <a:lstStyle/>
          <a:p>
            <a:pPr algn="l" defTabSz="742950">
              <a:spcAft>
                <a:spcPts val="600"/>
              </a:spcAft>
              <a:buClr>
                <a:srgbClr val="008FC1"/>
              </a:buClr>
            </a:pPr>
            <a:r>
              <a:rPr lang="en-US" sz="1100" b="1" err="1">
                <a:solidFill>
                  <a:srgbClr val="0C2D5A"/>
                </a:solidFill>
                <a:latin typeface="Calibri" panose="020F0502020204030204" pitchFamily="34" charset="0"/>
                <a:cs typeface="Calibri" panose="020F0502020204030204" pitchFamily="34" charset="0"/>
              </a:rPr>
              <a:t>Intervenants</a:t>
            </a:r>
            <a:endParaRPr lang="en-US" sz="1100" b="1">
              <a:solidFill>
                <a:srgbClr val="0C2D5A"/>
              </a:solidFill>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D8977F5F-1732-3352-892A-5D39A26AC426}"/>
              </a:ext>
            </a:extLst>
          </p:cNvPr>
          <p:cNvSpPr txBox="1"/>
          <p:nvPr/>
        </p:nvSpPr>
        <p:spPr>
          <a:xfrm>
            <a:off x="418463" y="6605822"/>
            <a:ext cx="6225927" cy="2379626"/>
          </a:xfrm>
          <a:prstGeom prst="rect">
            <a:avLst/>
          </a:prstGeom>
          <a:noFill/>
        </p:spPr>
        <p:txBody>
          <a:bodyPr wrap="square">
            <a:spAutoFit/>
          </a:bodyPr>
          <a:lstStyle/>
          <a:p>
            <a:pPr algn="just">
              <a:lnSpc>
                <a:spcPct val="120000"/>
              </a:lnSpc>
              <a:spcAft>
                <a:spcPts val="300"/>
              </a:spcAft>
            </a:pPr>
            <a:r>
              <a:rPr lang="fr-FR" sz="1000" b="1">
                <a:solidFill>
                  <a:schemeClr val="accent5"/>
                </a:solidFill>
                <a:cs typeface="Calibri" panose="020F0502020204030204" pitchFamily="34" charset="0"/>
              </a:rPr>
              <a:t>Acquéreur</a:t>
            </a:r>
          </a:p>
          <a:p>
            <a:pPr marL="180975" indent="-180975" algn="just">
              <a:lnSpc>
                <a:spcPct val="120000"/>
              </a:lnSpc>
              <a:buClr>
                <a:srgbClr val="0C2D5A"/>
              </a:buClr>
              <a:buFont typeface="Wingdings" panose="05000000000000000000" pitchFamily="2" charset="2"/>
              <a:buChar char="§"/>
            </a:pPr>
            <a:r>
              <a:rPr lang="fr-FR" sz="1000" b="1">
                <a:solidFill>
                  <a:srgbClr val="000000"/>
                </a:solidFill>
                <a:effectLst/>
                <a:ea typeface="Calibri" panose="020F0502020204030204" pitchFamily="34" charset="0"/>
                <a:cs typeface="Calibri" panose="020F0502020204030204" pitchFamily="34" charset="0"/>
              </a:rPr>
              <a:t>Lincoln </a:t>
            </a:r>
            <a:r>
              <a:rPr lang="fr-FR" sz="1000">
                <a:solidFill>
                  <a:srgbClr val="000000"/>
                </a:solidFill>
                <a:effectLst/>
                <a:ea typeface="Calibri" panose="020F0502020204030204" pitchFamily="34" charset="0"/>
                <a:cs typeface="Calibri" panose="020F0502020204030204" pitchFamily="34" charset="0"/>
              </a:rPr>
              <a:t>(Gwenael PERROT, Priscilla de KERVILER)</a:t>
            </a:r>
            <a:endParaRPr lang="fr-FR" sz="1000">
              <a:effectLst/>
              <a:ea typeface="Calibri" panose="020F0502020204030204" pitchFamily="34" charset="0"/>
              <a:cs typeface="Calibri" panose="020F0502020204030204" pitchFamily="34" charset="0"/>
            </a:endParaRPr>
          </a:p>
          <a:p>
            <a:pPr marL="180975" lvl="0" indent="-180975" algn="just">
              <a:lnSpc>
                <a:spcPct val="120000"/>
              </a:lnSpc>
              <a:buClr>
                <a:srgbClr val="0C2D5A"/>
              </a:buClr>
              <a:buFont typeface="Wingdings" panose="05000000000000000000" pitchFamily="2" charset="2"/>
              <a:buChar char="§"/>
            </a:pPr>
            <a:r>
              <a:rPr lang="fr-FR" sz="1000" b="1">
                <a:solidFill>
                  <a:srgbClr val="000000"/>
                </a:solidFill>
                <a:effectLst/>
                <a:ea typeface="Calibri" panose="020F0502020204030204" pitchFamily="34" charset="0"/>
                <a:cs typeface="Calibri" panose="020F0502020204030204" pitchFamily="34" charset="0"/>
              </a:rPr>
              <a:t>Conseils</a:t>
            </a:r>
            <a:r>
              <a:rPr lang="fr-FR" sz="1000">
                <a:solidFill>
                  <a:srgbClr val="000000"/>
                </a:solidFill>
                <a:effectLst/>
                <a:ea typeface="Calibri" panose="020F0502020204030204" pitchFamily="34" charset="0"/>
                <a:cs typeface="Calibri" panose="020F0502020204030204" pitchFamily="34" charset="0"/>
              </a:rPr>
              <a:t> :</a:t>
            </a:r>
            <a:endParaRPr lang="fr-FR" sz="1000">
              <a:effectLst/>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fr-FR" sz="1000">
                <a:solidFill>
                  <a:srgbClr val="000000"/>
                </a:solidFill>
                <a:effectLst/>
                <a:ea typeface="Calibri" panose="020F0502020204030204" pitchFamily="34" charset="0"/>
                <a:cs typeface="Calibri" panose="020F0502020204030204" pitchFamily="34" charset="0"/>
              </a:rPr>
              <a:t>Conseil M&amp;A : Societex (Thomas BEAURAIN, Yoann SUZANNE, Clément MATELOT)</a:t>
            </a:r>
            <a:endParaRPr lang="fr-FR" sz="1000">
              <a:effectLst/>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fr-FR" sz="1000">
                <a:cs typeface="Calibri" panose="020F0502020204030204" pitchFamily="34" charset="0"/>
              </a:rPr>
              <a:t>Avocats : </a:t>
            </a:r>
            <a:r>
              <a:rPr lang="fr-FR" sz="1000" err="1">
                <a:cs typeface="Calibri" panose="020F0502020204030204" pitchFamily="34" charset="0"/>
              </a:rPr>
              <a:t>Ginestié</a:t>
            </a:r>
            <a:r>
              <a:rPr lang="fr-FR" sz="1000">
                <a:cs typeface="Calibri" panose="020F0502020204030204" pitchFamily="34" charset="0"/>
              </a:rPr>
              <a:t> Magellan Paley-Vincent (Pierre MUDET, Pierre COUGNENC)</a:t>
            </a:r>
          </a:p>
          <a:p>
            <a:pPr marL="361950" lvl="1" indent="-180975" algn="just">
              <a:lnSpc>
                <a:spcPct val="120000"/>
              </a:lnSpc>
              <a:spcAft>
                <a:spcPts val="300"/>
              </a:spcAft>
              <a:buFont typeface="Courier New" panose="02070309020205020404" pitchFamily="49" charset="0"/>
              <a:buChar char="o"/>
            </a:pPr>
            <a:endParaRPr lang="fr-FR" sz="1000">
              <a:ea typeface="Calibri" panose="020F0502020204030204" pitchFamily="34" charset="0"/>
              <a:cs typeface="Calibri" panose="020F0502020204030204" pitchFamily="34" charset="0"/>
            </a:endParaRPr>
          </a:p>
          <a:p>
            <a:pPr defTabSz="742950">
              <a:lnSpc>
                <a:spcPct val="120000"/>
              </a:lnSpc>
              <a:spcAft>
                <a:spcPts val="600"/>
              </a:spcAft>
              <a:buClr>
                <a:srgbClr val="0C2D5A"/>
              </a:buClr>
            </a:pPr>
            <a:r>
              <a:rPr lang="fr-FR" sz="1000" b="1">
                <a:solidFill>
                  <a:schemeClr val="accent5"/>
                </a:solidFill>
                <a:cs typeface="Calibri" panose="020F0502020204030204" pitchFamily="34" charset="0"/>
              </a:rPr>
              <a:t>Cédant</a:t>
            </a:r>
          </a:p>
          <a:p>
            <a:pPr marL="180975" lvl="0" indent="-180975" algn="just">
              <a:lnSpc>
                <a:spcPct val="120000"/>
              </a:lnSpc>
              <a:buClr>
                <a:srgbClr val="0C2D5A"/>
              </a:buClr>
              <a:buFont typeface="Wingdings" panose="05000000000000000000" pitchFamily="2" charset="2"/>
              <a:buChar char="§"/>
            </a:pPr>
            <a:r>
              <a:rPr lang="fr-FR" sz="1000"/>
              <a:t>The </a:t>
            </a:r>
            <a:r>
              <a:rPr lang="fr-FR" sz="1000" err="1"/>
              <a:t>Executive</a:t>
            </a:r>
            <a:r>
              <a:rPr lang="fr-FR" sz="1000"/>
              <a:t> Network, TENEA et </a:t>
            </a:r>
            <a:r>
              <a:rPr lang="fr-FR" sz="1000" err="1"/>
              <a:t>Whyz</a:t>
            </a:r>
            <a:r>
              <a:rPr lang="fr-FR" sz="1000"/>
              <a:t> (Managers)</a:t>
            </a:r>
            <a:endParaRPr lang="fr-FR" sz="1000">
              <a:solidFill>
                <a:srgbClr val="FF0000"/>
              </a:solidFill>
              <a:effectLst/>
              <a:ea typeface="Calibri" panose="020F0502020204030204" pitchFamily="34" charset="0"/>
              <a:cs typeface="Calibri" panose="020F0502020204030204" pitchFamily="34" charset="0"/>
            </a:endParaRPr>
          </a:p>
          <a:p>
            <a:pPr marL="180975" lvl="0" indent="-180975" algn="just">
              <a:lnSpc>
                <a:spcPct val="120000"/>
              </a:lnSpc>
              <a:buClr>
                <a:srgbClr val="0C2D5A"/>
              </a:buClr>
              <a:buFont typeface="Wingdings" panose="05000000000000000000" pitchFamily="2" charset="2"/>
              <a:buChar char="§"/>
            </a:pPr>
            <a:r>
              <a:rPr lang="pt-PT" sz="1000" b="1">
                <a:effectLst/>
                <a:ea typeface="Calibri" panose="020F0502020204030204" pitchFamily="34" charset="0"/>
                <a:cs typeface="Calibri" panose="020F0502020204030204" pitchFamily="34" charset="0"/>
              </a:rPr>
              <a:t>Conseils</a:t>
            </a:r>
            <a:r>
              <a:rPr lang="pt-PT" sz="1000">
                <a:effectLst/>
                <a:ea typeface="Calibri" panose="020F0502020204030204" pitchFamily="34" charset="0"/>
                <a:cs typeface="Calibri" panose="020F0502020204030204" pitchFamily="34" charset="0"/>
              </a:rPr>
              <a:t> : </a:t>
            </a:r>
            <a:endParaRPr lang="fr-FR" sz="1000">
              <a:effectLst/>
              <a:ea typeface="Calibri" panose="020F0502020204030204" pitchFamily="34" charset="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pt-PT" sz="1000">
                <a:cs typeface="Calibri" panose="020F0502020204030204" pitchFamily="34" charset="0"/>
              </a:rPr>
              <a:t>Conseil M&amp;A : Vondel Finance (Mark SPETTER, </a:t>
            </a:r>
            <a:r>
              <a:rPr lang="nl-NL" sz="1000">
                <a:cs typeface="Calibri" panose="020F0502020204030204" pitchFamily="34" charset="0"/>
              </a:rPr>
              <a:t>Teun GRIJZENHOUT)</a:t>
            </a:r>
            <a:endParaRPr lang="pt-PT" sz="1000">
              <a:cs typeface="Calibri" panose="020F0502020204030204" pitchFamily="34" charset="0"/>
            </a:endParaRPr>
          </a:p>
          <a:p>
            <a:pPr marL="361950" lvl="1" indent="-180975" algn="just">
              <a:lnSpc>
                <a:spcPct val="120000"/>
              </a:lnSpc>
              <a:spcAft>
                <a:spcPts val="300"/>
              </a:spcAft>
              <a:buFont typeface="Courier New" panose="02070309020205020404" pitchFamily="49" charset="0"/>
              <a:buChar char="o"/>
            </a:pPr>
            <a:r>
              <a:rPr lang="pt-PT" sz="1000">
                <a:cs typeface="Calibri" panose="020F0502020204030204" pitchFamily="34" charset="0"/>
              </a:rPr>
              <a:t>Avocats : Houthoff (Angenita PEX)</a:t>
            </a:r>
            <a:r>
              <a:rPr lang="fr-FR"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0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194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SIBLEUPSLIDESLIDELIBPARTS" val="System.Collections.Generic.List`1[System.String]"/>
  <p:tag name="UPSLIDETOCALGOID" val="Standard"/>
  <p:tag name="FOOTERSCRIPT" val="Confidentiel - &lt;%nm et date%&gt;"/>
  <p:tag name="UPSLIDETOCMASTERID" val="Societex Corporate Finance12 17 2018"/>
  <p:tag name="UPSLIDETOCMASTERNAME" val="Societex Corporate Finance"/>
  <p:tag name="UPSLIDETOCMASTERLASTEDITIONDATE" val="636809955053749416"/>
  <p:tag name="TEMPLATESHORTNAMETAG" val="Societex Corporate Finance"/>
  <p:tag name="TEMPLATEFULLNAMETAG" val="Societex Corporate Finance"/>
  <p:tag name="UPSLIDE" val="UpS00075_Societex_17-12-2018"/>
  <p:tag name="UPSLIDEVERSION" val="6.2.1.2"/>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gt;Sommaire&lt;/SlideTitle&gt;&#10;  &lt;/SectionSlideOptions&gt;&#10;  &lt;SubSectionSlideOptions&gt;&#10;    &lt;ContainsOtherSubsections&gt;true&lt;/ContainsOtherSubsections&gt;&#10;    &lt;ContainsOwnSlides&gt;false&lt;/ContainsOwnSlides&gt;&#10;    &lt;ContainsParentSection&gt;true&lt;/ContainsParentSection&gt;&#10;    &lt;ContainsOtherSections&gt;false&lt;/ContainsOtherSections&gt;&#10;    &lt;containsAppendix&gt;false&lt;/containsAppendix&gt;&#10;    &lt;containsUnnumberedSections&gt;true&lt;/containsUnnumberedSections&gt;&#10;    &lt;SlideTitle /&gt;&#10;  &lt;/SubSectionSlideOptions&gt;&#10;  &lt;UsedSlideLayouts&gt;&#10;    &lt;TocSlidesLayout&gt;&#10;      &lt;DesignName&gt;Societex Corporate Finance&lt;/DesignName&gt;&#10;      &lt;LayoutName&gt;Diapositive de titre&lt;/LayoutName&gt;&#10;    &lt;/TocSlidesLayout&gt;&#10;    &lt;SectionLayout&gt;&#10;      &lt;DesignName&gt;Societex Corporate Finance&lt;/DesignName&gt;&#10;      &lt;LayoutName&gt;Diapositive de titre&lt;/LayoutName&gt;&#10;    &lt;/SectionLayout&gt;&#10;    &lt;SubsectionLayout&gt;&#10;      &lt;DesignName&gt;Societex Corporate Finance&lt;/DesignName&gt;&#10;      &lt;LayoutName&gt;Diapositive de titre&lt;/LayoutName&gt;&#10;    &lt;/SubsectionLayout&gt;&#10;    &lt;TitleSliLayout&gt;&#10;      &lt;DesignName&gt;Thème Office&lt;/DesignName&gt;&#10;      &lt;LayoutName&gt;Diapositive de titre&lt;/LayoutName&gt;&#10;    &lt;/TitleSliLayout&gt;&#10;  &lt;/UsedSlideLayouts&gt;&#10;  &lt;ActiveReminders&gt;&#10;    &lt;ReminderScriptList&gt;&#10;      &lt;ReminderScript&gt;&#10;        &lt;Key xsi:type=&quot;xsd:string&quot;&gt;SectionName&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tru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 /&gt;&#10;        &lt;BeforeSecNum /&gt;&#10;        &lt;AfterSubSecNum&gt;. &lt;/AfterSubSecNum&gt;&#10;        &lt;BeforeSubSecNum /&gt;&#10;      &lt;/Scripts&gt;&#10;      &lt;Lines&gt;&#10;        &lt;UseLineBelowSections&gt;false&lt;/UseLineBelowSections&gt;&#10;        &lt;LineBelowSection&gt;&#10;          &lt;XOffset&gt;0&lt;/XOffset&gt;&#10;          &lt;YOffset&gt;0&lt;/YOffset&gt;&#10;          &lt;Weight&gt;0&lt;/Weight&gt;&#10;          &lt;R&gt;144&lt;/R&gt;&#10;          &lt;G&gt;150&lt;/G&gt;&#10;          &lt;B&gt;170&lt;/B&gt;&#10;          &lt;LineStyle&gt;1&lt;/LineStyle&gt;&#10;        &lt;/LineBelowSection&gt;&#10;      &lt;/Lines&gt;&#10;      &lt;ManVerticalSpacing&gt;&#10;        &lt;UseManualSpacing&gt;true&lt;/UseManualSpacing&gt;&#10;        &lt;ManualSpacing&gt;&#10;          &lt;SpaceBeforeSections&gt;10&lt;/SpaceBeforeSections&gt;&#10;          &lt;SpaceBeforeSubSections&gt;2&lt;/SpaceBeforeSubSections&gt;&#10;          &lt;SpaceBeforeSlides&gt;2&lt;/SpaceBeforeSlides&gt;&#10;        &lt;/ManualSpacing&gt;&#10;        &lt;ManualSpacingSections&gt;&#10;          &lt;SpaceBeforeSections&gt;22.1102371&lt;/SpaceBeforeSections&gt;&#10;          &lt;SpaceBeforeSubSections&gt;10&lt;/SpaceBeforeSubSections&gt;&#10;          &lt;SpaceBeforeSlides&gt;7.370079&lt;/SpaceBeforeSlides&gt;&#10;        &lt;/ManualSpacingSections&gt;&#10;        &lt;ManualSpacingSubSections&gt;&#10;          &lt;SpaceBeforeSections&gt;22.1102371&lt;/SpaceBeforeSections&gt;&#10;          &lt;SpaceBeforeSubSections&gt;10&lt;/SpaceBeforeSubSections&gt;&#10;          &lt;SpaceBeforeSlides&gt;7.370079&lt;/SpaceBeforeSlides&gt;&#10;        &lt;/ManualSpacingSubSections&gt;&#10;        &lt;UseSpecificSpacingForSecDivider&gt;true&lt;/UseSpecificSpacingForSecDivider&gt;&#10;        &lt;UseSpecificSpacingForSubSecDivider&gt;true&lt;/UseSpecificSpacingForSubSecDivider&gt;&#10;      &lt;/ManVerticalSpacing&gt;&#10;    &lt;/CustomBaseAlgoOptions&gt;&#10;  &lt;/CustomAlgo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LettersAnd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11.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3.xml><?xml version="1.0" encoding="utf-8"?>
<p:tagLst xmlns:a="http://schemas.openxmlformats.org/drawingml/2006/main" xmlns:r="http://schemas.openxmlformats.org/officeDocument/2006/relationships" xmlns:p="http://schemas.openxmlformats.org/presentationml/2006/main">
  <p:tag name="TOCSHAPE" val="259"/>
  <p:tag name="SLIDEINDEX" val="259"/>
  <p:tag name="NAME" val="SUBSECTIONUM"/>
  <p:tag name="TOCTEMPLATESHAPENAME" val="Index des sous-section"/>
  <p:tag name="TOCTEMPLATESHAPEDESCRIPTION" val="Définit le format de la forme contenant les numéros des sou-sections"/>
</p:tagLst>
</file>

<file path=ppt/tags/tag14.xml><?xml version="1.0" encoding="utf-8"?>
<p:tagLst xmlns:a="http://schemas.openxmlformats.org/drawingml/2006/main" xmlns:r="http://schemas.openxmlformats.org/officeDocument/2006/relationships" xmlns:p="http://schemas.openxmlformats.org/presentationml/2006/main">
  <p:tag name="TOCSHAPE" val="257"/>
  <p:tag name="SLIDEINDEX" val="257"/>
  <p:tag name="NAME" val="SLIDEINDEX"/>
  <p:tag name="TOCTEMPLATESHAPENAME" val="Numéro de slide"/>
  <p:tag name="TOCTEMPLATESHAPEDESCRIPTION" val="Définit le format de la forme contenant le numéro de diapositive"/>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6.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7.xml><?xml version="1.0" encoding="utf-8"?>
<p:tagLst xmlns:a="http://schemas.openxmlformats.org/drawingml/2006/main" xmlns:r="http://schemas.openxmlformats.org/officeDocument/2006/relationships" xmlns:p="http://schemas.openxmlformats.org/presentationml/2006/main">
  <p:tag name="TOCSHAPE" val="A"/>
  <p:tag name="NAME" val="SUBSECTIONTITLE"/>
  <p:tag name="TOCTEMPLATESHAPENAME" val="Titre des sous-sections"/>
  <p:tag name="TOCTEMPLATESHAPEDESCRIPTION" val="Définit le format de la forme contenant les titres des sous-sections."/>
</p:tagLst>
</file>

<file path=ppt/tags/tag18.xml><?xml version="1.0" encoding="utf-8"?>
<p:tagLst xmlns:a="http://schemas.openxmlformats.org/drawingml/2006/main" xmlns:r="http://schemas.openxmlformats.org/officeDocument/2006/relationships" xmlns:p="http://schemas.openxmlformats.org/presentationml/2006/main">
  <p:tag name="TOCSHAPE" val="263"/>
  <p:tag name="SLIDEINDEX" val="263"/>
  <p:tag name="NAME" val="SECTIONINDEX"/>
  <p:tag name="TOCTEMPLATESHAPENAME" val="Numéro de slide des sections"/>
  <p:tag name="TOCTEMPLATESHAPEDESCRIPTION" val="Définit le format de la forme contenant les numéros de slides pour les sections."/>
</p:tagLst>
</file>

<file path=ppt/tags/tag19.xml><?xml version="1.0" encoding="utf-8"?>
<p:tagLst xmlns:a="http://schemas.openxmlformats.org/drawingml/2006/main" xmlns:r="http://schemas.openxmlformats.org/officeDocument/2006/relationships" xmlns:p="http://schemas.openxmlformats.org/presentationml/2006/main">
  <p:tag name="TOCSHAPE" val="257"/>
  <p:tag name="SLIDEINDEX" val="257"/>
  <p:tag name="NAME" val="SUBSECTIONINDEX"/>
  <p:tag name="TOCTEMPLATESHAPENAME" val="Numéro de slide des sous-sections"/>
  <p:tag name="TOCTEMPLATESHAPEDESCRIPTION" val="Définit le format de la forme contenant les numéros de slides des sous-sections."/>
</p:tagLst>
</file>

<file path=ppt/tags/tag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0.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21.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22.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23.xml><?xml version="1.0" encoding="utf-8"?>
<p:tagLst xmlns:a="http://schemas.openxmlformats.org/drawingml/2006/main" xmlns:r="http://schemas.openxmlformats.org/officeDocument/2006/relationships" xmlns:p="http://schemas.openxmlformats.org/presentationml/2006/main">
  <p:tag name="TOCSHAPE" val="348"/>
  <p:tag name="SLIDEINDEX" val="348"/>
  <p:tag name="NAME" val="SUBSECTIONINDEX"/>
  <p:tag name="TOCTEMPLATESHAPENAME" val="Numéro de slide des sous-sections"/>
  <p:tag name="TOCTEMPLATESHAPEDESCRIPTION" val="Définit le format de la forme contenant les numéros de slides des sous-sections."/>
</p:tagLst>
</file>

<file path=ppt/tags/tag2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2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8.xml><?xml version="1.0" encoding="utf-8"?>
<p:tagLst xmlns:a="http://schemas.openxmlformats.org/drawingml/2006/main" xmlns:r="http://schemas.openxmlformats.org/officeDocument/2006/relationships" xmlns:p="http://schemas.openxmlformats.org/presentationml/2006/main">
  <p:tag name="TOCSHAPE" val="261"/>
  <p:tag name="SLIDEINDEX" val="261"/>
  <p:tag name="NAME" val="SLIDEINDEX"/>
  <p:tag name="TOCTEMPLATESHAPENAME" val="Numéro de slide"/>
  <p:tag name="TOCTEMPLATESHAPEDESCRIPTION" val="Définit le format de la forme contenant le numéro de diapositive"/>
</p:tagLst>
</file>

<file path=ppt/tags/tag29.xml><?xml version="1.0" encoding="utf-8"?>
<p:tagLst xmlns:a="http://schemas.openxmlformats.org/drawingml/2006/main" xmlns:r="http://schemas.openxmlformats.org/officeDocument/2006/relationships" xmlns:p="http://schemas.openxmlformats.org/presentationml/2006/main">
  <p:tag name="NAME" val="SectionName"/>
  <p:tag name="TOCTEMPLATESHAPENAME" val="Defaut name"/>
</p:tagLst>
</file>

<file path=ppt/tags/tag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30.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1.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2.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33.xml><?xml version="1.0" encoding="utf-8"?>
<p:tagLst xmlns:a="http://schemas.openxmlformats.org/drawingml/2006/main" xmlns:r="http://schemas.openxmlformats.org/officeDocument/2006/relationships" xmlns:p="http://schemas.openxmlformats.org/presentationml/2006/main">
  <p:tag name="UPSLIDESHAPELIBITEMID" val="0cf4d244-d05f-49cc-b2dc-289aad4ced3c"/>
  <p:tag name="UPSLIDESHAPELIBITEMEDITIONDATE" val="636809973083638380"/>
  <p:tag name="UPSLIDESHAPELIBITEMLASTCREATOR" val="pellegrin"/>
  <p:tag name="UPSLIDESHAPELIBITEMNAME" val="Contact details"/>
  <p:tag name="UPSLIDESTOREDSHAPELOCATION" val="F:\.SERVICES COMMUNS\01Modèles\00 Documents de travail 2017\UPSLIDE\Libraries\A. Contenu générique\Mentions\Contact details.uplib"/>
</p:tagLst>
</file>

<file path=ppt/tags/tag4.xml><?xml version="1.0" encoding="utf-8"?>
<p:tagLst xmlns:a="http://schemas.openxmlformats.org/drawingml/2006/main" xmlns:r="http://schemas.openxmlformats.org/officeDocument/2006/relationships" xmlns:p="http://schemas.openxmlformats.org/presentationml/2006/main">
  <p:tag name="TOCSHAPE" val="343"/>
  <p:tag name="SLIDEINDEX" val="343"/>
  <p:tag name="NAME" val="SUBSECTIONINDEX"/>
  <p:tag name="TOCTEMPLATESHAPENAME" val="Numéro de slide des sous-sections"/>
  <p:tag name="TOCTEMPLATESHAPEDESCRIPTION" val="Définit le format de la forme contenant les numéros de slides des sous-sections."/>
</p:tagLst>
</file>

<file path=ppt/tags/tag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xml><?xml version="1.0" encoding="utf-8"?>
<p:tagLst xmlns:a="http://schemas.openxmlformats.org/drawingml/2006/main" xmlns:r="http://schemas.openxmlformats.org/officeDocument/2006/relationships" xmlns:p="http://schemas.openxmlformats.org/presentationml/2006/main">
  <p:tag name="TOCSHAPE" val="339"/>
  <p:tag name="SLIDEINDEX" val="339"/>
  <p:tag name="NAME" val="SLIDEINDEX"/>
  <p:tag name="TOCTEMPLATESHAPENAME" val="Numéro de slide"/>
  <p:tag name="TOCTEMPLATESHAPEDESCRIPTION" val="Définit le format de la forme contenant le numéro de diapositive"/>
</p:tagLst>
</file>

<file path=ppt/tags/tag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9.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heme/theme1.xml><?xml version="1.0" encoding="utf-8"?>
<a:theme xmlns:a="http://schemas.openxmlformats.org/drawingml/2006/main" name="Societex Corporate Finance">
  <a:themeElements>
    <a:clrScheme name="Societex Corporate Finance">
      <a:dk1>
        <a:sysClr val="windowText" lastClr="000000"/>
      </a:dk1>
      <a:lt1>
        <a:sysClr val="window" lastClr="FFFFFF"/>
      </a:lt1>
      <a:dk2>
        <a:srgbClr val="008FC1"/>
      </a:dk2>
      <a:lt2>
        <a:srgbClr val="D3DEE5"/>
      </a:lt2>
      <a:accent1>
        <a:srgbClr val="008FC1"/>
      </a:accent1>
      <a:accent2>
        <a:srgbClr val="91ACBC"/>
      </a:accent2>
      <a:accent3>
        <a:srgbClr val="D3DEE5"/>
      </a:accent3>
      <a:accent4>
        <a:srgbClr val="868689"/>
      </a:accent4>
      <a:accent5>
        <a:srgbClr val="504E56"/>
      </a:accent5>
      <a:accent6>
        <a:srgbClr val="BFBD00"/>
      </a:accent6>
      <a:hlink>
        <a:srgbClr val="504E56"/>
      </a:hlink>
      <a:folHlink>
        <a:srgbClr val="D3DE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a:solidFill>
              <a:schemeClr val="tx2"/>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Ins="0" rtlCol="0">
        <a:spAutoFit/>
      </a:bodyPr>
      <a:lstStyle>
        <a:defPPr algn="l" defTabSz="742950">
          <a:spcAft>
            <a:spcPts val="600"/>
          </a:spcAft>
          <a:buClr>
            <a:srgbClr val="008FC1"/>
          </a:buClr>
          <a:defRPr sz="1000" dirty="0">
            <a:solidFill>
              <a:prstClr val="black"/>
            </a:solidFill>
          </a:defRPr>
        </a:defPPr>
      </a:lstStyle>
    </a:txDef>
  </a:objectDefaults>
  <a:extraClrSchemeLst/>
  <a:extLst>
    <a:ext uri="{05A4C25C-085E-4340-85A3-A5531E510DB2}">
      <thm15:themeFamily xmlns:thm15="http://schemas.microsoft.com/office/thememl/2012/main" name="UpSlideTemplate.potx" id="{C10B8D75-C0AC-4B8B-BFD5-FFE79661DE54}" vid="{EF27D76A-5B1B-4894-AB11-1019D11AA359}"/>
    </a:ext>
  </a:ext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C10B8D75-C0AC-4B8B-BFD5-FFE79661DE54}" vid="{BC257A43-D099-4E44-8C65-FA15C73521C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782FEDF55C2D45A1C120C0A112FB5A" ma:contentTypeVersion="17" ma:contentTypeDescription="Crée un document." ma:contentTypeScope="" ma:versionID="17cc575a424f50342defb5bd4a12da60">
  <xsd:schema xmlns:xsd="http://www.w3.org/2001/XMLSchema" xmlns:xs="http://www.w3.org/2001/XMLSchema" xmlns:p="http://schemas.microsoft.com/office/2006/metadata/properties" xmlns:ns2="e032bf16-32b8-4611-807f-10d62144ab05" xmlns:ns3="97208ddc-3324-4c7f-a036-4e576b8eb5e9" targetNamespace="http://schemas.microsoft.com/office/2006/metadata/properties" ma:root="true" ma:fieldsID="1cf4dcd23ccbc8fc205e40e1140fdaf9" ns2:_="" ns3:_="">
    <xsd:import namespace="e032bf16-32b8-4611-807f-10d62144ab05"/>
    <xsd:import namespace="97208ddc-3324-4c7f-a036-4e576b8eb5e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Dat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2bf16-32b8-4611-807f-10d62144ab0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7ee5c1e1-7481-43a0-8c37-2c989450d665}" ma:internalName="TaxCatchAll" ma:showField="CatchAllData" ma:web="e032bf16-32b8-4611-807f-10d62144ab0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208ddc-3324-4c7f-a036-4e576b8eb5e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Only" ma:indexed="true" ma:internalName="Date">
      <xsd:simpleType>
        <xsd:restriction base="dms:DateTime"/>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f9fb9720-602a-4713-82be-5c925393095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97208ddc-3324-4c7f-a036-4e576b8eb5e9" xsi:nil="true"/>
    <lcf76f155ced4ddcb4097134ff3c332f xmlns="97208ddc-3324-4c7f-a036-4e576b8eb5e9">
      <Terms xmlns="http://schemas.microsoft.com/office/infopath/2007/PartnerControls"/>
    </lcf76f155ced4ddcb4097134ff3c332f>
    <TaxCatchAll xmlns="e032bf16-32b8-4611-807f-10d62144ab05" xsi:nil="true"/>
    <SharedWithUsers xmlns="e032bf16-32b8-4611-807f-10d62144ab05">
      <UserInfo>
        <DisplayName>Hélène MONTAGNON</DisplayName>
        <AccountId>34</AccountId>
        <AccountType/>
      </UserInfo>
    </SharedWithUsers>
  </documentManagement>
</p:properties>
</file>

<file path=customXml/itemProps1.xml><?xml version="1.0" encoding="utf-8"?>
<ds:datastoreItem xmlns:ds="http://schemas.openxmlformats.org/officeDocument/2006/customXml" ds:itemID="{A31D479E-9C20-4A1E-AE7C-0819FA9823DB}">
  <ds:schemaRefs>
    <ds:schemaRef ds:uri="http://schemas.microsoft.com/sharepoint/v3/contenttype/forms"/>
  </ds:schemaRefs>
</ds:datastoreItem>
</file>

<file path=customXml/itemProps2.xml><?xml version="1.0" encoding="utf-8"?>
<ds:datastoreItem xmlns:ds="http://schemas.openxmlformats.org/officeDocument/2006/customXml" ds:itemID="{009719BE-4C67-4AB8-8A38-871F79F37A89}">
  <ds:schemaRefs>
    <ds:schemaRef ds:uri="97208ddc-3324-4c7f-a036-4e576b8eb5e9"/>
    <ds:schemaRef ds:uri="e032bf16-32b8-4611-807f-10d62144ab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A244C7-0C2D-4013-8569-822ED004F296}">
  <ds:schemaRefs>
    <ds:schemaRef ds:uri="97208ddc-3324-4c7f-a036-4e576b8eb5e9"/>
    <ds:schemaRef ds:uri="e032bf16-32b8-4611-807f-10d62144ab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834</Words>
  <Application>Microsoft Office PowerPoint</Application>
  <PresentationFormat>Format A4 (210 x 297 mm)</PresentationFormat>
  <Paragraphs>48</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vt:i4>
      </vt:variant>
    </vt:vector>
  </HeadingPairs>
  <TitlesOfParts>
    <vt:vector size="11" baseType="lpstr">
      <vt:lpstr>Arial</vt:lpstr>
      <vt:lpstr>Calibri</vt:lpstr>
      <vt:lpstr>Century Gothic</vt:lpstr>
      <vt:lpstr>Courier New</vt:lpstr>
      <vt:lpstr>Garamond</vt:lpstr>
      <vt:lpstr>Segoe UI Light</vt:lpstr>
      <vt:lpstr>Wingdings</vt:lpstr>
      <vt:lpstr>Societex Corporate Finance</vt:lpstr>
      <vt:lpstr>UpSlide Table Of Content Master (do not edit)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Elie ACHDDOU</dc:creator>
  <cp:lastModifiedBy>Yoann SUZANNE</cp:lastModifiedBy>
  <cp:revision>1</cp:revision>
  <cp:lastPrinted>2023-01-12T15:58:38Z</cp:lastPrinted>
  <dcterms:created xsi:type="dcterms:W3CDTF">2019-02-15T13:17:21Z</dcterms:created>
  <dcterms:modified xsi:type="dcterms:W3CDTF">2023-01-12T17:40:04Z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0x0101002C782FEDF55C2D45A1C120C0A112FB5A</vt:lpwstr>
  </property>
  <property fmtid="{D5CDD505-2E9C-101B-9397-08002B2CF9AE}" pid="3" name="Order">
    <vt:r8>54133400</vt:r8>
  </property>
  <property fmtid="{D5CDD505-2E9C-101B-9397-08002B2CF9AE}" pid="4" name="MediaServiceImageTags">
    <vt:lpwstr/>
  </property>
</Properties>
</file>